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8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9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0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4"/>
    <p:sldMasterId id="2147483828" r:id="rId5"/>
    <p:sldMasterId id="2147483772" r:id="rId6"/>
    <p:sldMasterId id="2147483786" r:id="rId7"/>
    <p:sldMasterId id="2147483831" r:id="rId8"/>
    <p:sldMasterId id="2147483788" r:id="rId9"/>
    <p:sldMasterId id="2147483790" r:id="rId10"/>
    <p:sldMasterId id="2147483792" r:id="rId11"/>
    <p:sldMasterId id="2147483807" r:id="rId12"/>
    <p:sldMasterId id="2147483774" r:id="rId13"/>
    <p:sldMasterId id="2147483770" r:id="rId14"/>
  </p:sldMasterIdLst>
  <p:notesMasterIdLst>
    <p:notesMasterId r:id="rId24"/>
  </p:notesMasterIdLst>
  <p:handoutMasterIdLst>
    <p:handoutMasterId r:id="rId25"/>
  </p:handoutMasterIdLst>
  <p:sldIdLst>
    <p:sldId id="316" r:id="rId15"/>
    <p:sldId id="383" r:id="rId16"/>
    <p:sldId id="390" r:id="rId17"/>
    <p:sldId id="391" r:id="rId18"/>
    <p:sldId id="392" r:id="rId19"/>
    <p:sldId id="393" r:id="rId20"/>
    <p:sldId id="395" r:id="rId21"/>
    <p:sldId id="394" r:id="rId22"/>
    <p:sldId id="381" r:id="rId23"/>
  </p:sldIdLst>
  <p:sldSz cx="12192000" cy="6858000"/>
  <p:notesSz cx="6858000" cy="2038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a Weil" initials="CW" lastIdx="16" clrIdx="0">
    <p:extLst>
      <p:ext uri="{19B8F6BF-5375-455C-9EA6-DF929625EA0E}">
        <p15:presenceInfo xmlns:p15="http://schemas.microsoft.com/office/powerpoint/2012/main" userId="S::carola.weil@mcgill.ca::aca4a3ac-8e70-4e44-866d-fdbf1f02293c" providerId="AD"/>
      </p:ext>
    </p:extLst>
  </p:cmAuthor>
  <p:cmAuthor id="2" name="Raymond Min" initials="RM" lastIdx="1" clrIdx="1">
    <p:extLst>
      <p:ext uri="{19B8F6BF-5375-455C-9EA6-DF929625EA0E}">
        <p15:presenceInfo xmlns:p15="http://schemas.microsoft.com/office/powerpoint/2012/main" userId="1d25dcd055c267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B2F"/>
    <a:srgbClr val="F11925"/>
    <a:srgbClr val="D7D7DA"/>
    <a:srgbClr val="353150"/>
    <a:srgbClr val="000000"/>
    <a:srgbClr val="DDDD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 autoAdjust="0"/>
    <p:restoredTop sz="94578" autoAdjust="0"/>
  </p:normalViewPr>
  <p:slideViewPr>
    <p:cSldViewPr snapToGrid="0">
      <p:cViewPr varScale="1">
        <p:scale>
          <a:sx n="86" d="100"/>
          <a:sy n="86" d="100"/>
        </p:scale>
        <p:origin x="926" y="48"/>
      </p:cViewPr>
      <p:guideLst>
        <p:guide orient="horz" pos="2160"/>
        <p:guide pos="2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233" d="100"/>
          <a:sy n="233" d="100"/>
        </p:scale>
        <p:origin x="184" y="14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C5D6AF-5A39-064E-93D6-9F4CF06519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101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0B073-2410-F845-A7B4-C9BB0A05D1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101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CD9C0-33ED-5F46-B46F-AF4E911407D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5401D-96C9-0148-A7E1-1FE84D754F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936750"/>
            <a:ext cx="2971800" cy="101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B6CC8-929C-9E45-905F-11394B9488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936750"/>
            <a:ext cx="2971800" cy="101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1640D-51CF-2A43-83F3-144B81216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3721A-4831-DF41-8CE5-EBE03B1D078D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F439-27F6-7E4C-A202-184D5C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01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F439-27F6-7E4C-A202-184D5CE0EA1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21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4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3/4 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25B4E42C-C6CB-7F4B-B4CA-CB3B1785BF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573" y="720000"/>
            <a:ext cx="8543170" cy="53233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 sz="2400" baseline="0" dirty="0">
                <a:solidFill>
                  <a:schemeClr val="bg1"/>
                </a:solidFill>
                <a:ea typeface="Verdana" panose="020B0604030504040204" pitchFamily="34" charset="0"/>
                <a:cs typeface="Calibri" panose="020F0502020204030204" pitchFamily="34" charset="0"/>
              </a:rPr>
              <a:t>Disruption or the New Normal?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B8437A0-7F61-D045-8D6E-C82FC881AC99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339571" y="1686145"/>
            <a:ext cx="8543171" cy="257177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McGill Serif" pitchFamily="2" charset="0"/>
              </a:rPr>
              <a:t>This is an example of a highlight page to emphasize key statements. The content can be used as either roman or </a:t>
            </a:r>
            <a:r>
              <a:rPr lang="en-US" i="1" dirty="0">
                <a:solidFill>
                  <a:schemeClr val="bg1"/>
                </a:solidFill>
                <a:latin typeface="McGill Serif" pitchFamily="2" charset="0"/>
              </a:rPr>
              <a:t>italic text depending on the messaging.</a:t>
            </a:r>
            <a:endParaRPr lang="en-US" i="1" baseline="0" dirty="0">
              <a:solidFill>
                <a:schemeClr val="bg1"/>
              </a:solidFill>
            </a:endParaRPr>
          </a:p>
          <a:p>
            <a:endParaRPr lang="en-US" i="1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948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1/2 place 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3C9F9EE-B793-D44F-8EE0-1C48AB883F56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595A91-A954-B54C-AA7D-623667A3D0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20708" y="-7257"/>
            <a:ext cx="7277969" cy="6872514"/>
          </a:xfrm>
          <a:custGeom>
            <a:avLst/>
            <a:gdLst>
              <a:gd name="connsiteX0" fmla="*/ 1138136 w 3700198"/>
              <a:gd name="connsiteY0" fmla="*/ 0 h 6858000"/>
              <a:gd name="connsiteX1" fmla="*/ 3700198 w 3700198"/>
              <a:gd name="connsiteY1" fmla="*/ 0 h 6858000"/>
              <a:gd name="connsiteX2" fmla="*/ 3700198 w 3700198"/>
              <a:gd name="connsiteY2" fmla="*/ 6858000 h 6858000"/>
              <a:gd name="connsiteX3" fmla="*/ 0 w 3700198"/>
              <a:gd name="connsiteY3" fmla="*/ 6858000 h 6858000"/>
              <a:gd name="connsiteX4" fmla="*/ 1138136 w 3700198"/>
              <a:gd name="connsiteY4" fmla="*/ 5719864 h 6858000"/>
              <a:gd name="connsiteX0" fmla="*/ 1138136 w 7270712"/>
              <a:gd name="connsiteY0" fmla="*/ 0 h 6865257"/>
              <a:gd name="connsiteX1" fmla="*/ 3700198 w 7270712"/>
              <a:gd name="connsiteY1" fmla="*/ 0 h 6865257"/>
              <a:gd name="connsiteX2" fmla="*/ 7270712 w 7270712"/>
              <a:gd name="connsiteY2" fmla="*/ 6865257 h 6865257"/>
              <a:gd name="connsiteX3" fmla="*/ 0 w 7270712"/>
              <a:gd name="connsiteY3" fmla="*/ 6858000 h 6865257"/>
              <a:gd name="connsiteX4" fmla="*/ 1138136 w 7270712"/>
              <a:gd name="connsiteY4" fmla="*/ 5719864 h 6865257"/>
              <a:gd name="connsiteX5" fmla="*/ 1138136 w 7270712"/>
              <a:gd name="connsiteY5" fmla="*/ 0 h 6865257"/>
              <a:gd name="connsiteX0" fmla="*/ 1138136 w 7292484"/>
              <a:gd name="connsiteY0" fmla="*/ 7257 h 6872514"/>
              <a:gd name="connsiteX1" fmla="*/ 7292484 w 7292484"/>
              <a:gd name="connsiteY1" fmla="*/ 0 h 6872514"/>
              <a:gd name="connsiteX2" fmla="*/ 7270712 w 7292484"/>
              <a:gd name="connsiteY2" fmla="*/ 6872514 h 6872514"/>
              <a:gd name="connsiteX3" fmla="*/ 0 w 7292484"/>
              <a:gd name="connsiteY3" fmla="*/ 6865257 h 6872514"/>
              <a:gd name="connsiteX4" fmla="*/ 1138136 w 7292484"/>
              <a:gd name="connsiteY4" fmla="*/ 5727121 h 6872514"/>
              <a:gd name="connsiteX5" fmla="*/ 1138136 w 7292484"/>
              <a:gd name="connsiteY5" fmla="*/ 7257 h 6872514"/>
              <a:gd name="connsiteX0" fmla="*/ 1138136 w 7277969"/>
              <a:gd name="connsiteY0" fmla="*/ 7257 h 6872514"/>
              <a:gd name="connsiteX1" fmla="*/ 7277969 w 7277969"/>
              <a:gd name="connsiteY1" fmla="*/ 0 h 6872514"/>
              <a:gd name="connsiteX2" fmla="*/ 7270712 w 7277969"/>
              <a:gd name="connsiteY2" fmla="*/ 6872514 h 6872514"/>
              <a:gd name="connsiteX3" fmla="*/ 0 w 7277969"/>
              <a:gd name="connsiteY3" fmla="*/ 6865257 h 6872514"/>
              <a:gd name="connsiteX4" fmla="*/ 1138136 w 7277969"/>
              <a:gd name="connsiteY4" fmla="*/ 5727121 h 6872514"/>
              <a:gd name="connsiteX5" fmla="*/ 1138136 w 7277969"/>
              <a:gd name="connsiteY5" fmla="*/ 7257 h 687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7969" h="6872514">
                <a:moveTo>
                  <a:pt x="1138136" y="7257"/>
                </a:moveTo>
                <a:lnTo>
                  <a:pt x="7277969" y="0"/>
                </a:lnTo>
                <a:cubicBezTo>
                  <a:pt x="7270712" y="2290838"/>
                  <a:pt x="7277969" y="4581676"/>
                  <a:pt x="7270712" y="6872514"/>
                </a:cubicBezTo>
                <a:lnTo>
                  <a:pt x="0" y="6865257"/>
                </a:lnTo>
                <a:cubicBezTo>
                  <a:pt x="628575" y="6865257"/>
                  <a:pt x="1138136" y="6355696"/>
                  <a:pt x="1138136" y="5727121"/>
                </a:cubicBezTo>
                <a:lnTo>
                  <a:pt x="1138136" y="7257"/>
                </a:ln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13893EE-8D92-1F4B-B20F-93AFE17F56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96" y="6199324"/>
            <a:ext cx="2668146" cy="3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4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1/2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ECC7E36-B0C9-C340-A1CE-ED1B50A40F7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1261" y="1686147"/>
            <a:ext cx="4722878" cy="3000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400"/>
              </a:lnSpc>
              <a:buFontTx/>
              <a:buNone/>
              <a:defRPr sz="4000"/>
            </a:lvl1pPr>
          </a:lstStyle>
          <a:p>
            <a:r>
              <a:rPr lang="en-US" dirty="0">
                <a:solidFill>
                  <a:schemeClr val="bg1"/>
                </a:solidFill>
                <a:latin typeface="McGill Serif" pitchFamily="2" charset="0"/>
              </a:rPr>
              <a:t>This is an example of a highlight page to emphasize key statements.</a:t>
            </a:r>
            <a:endParaRPr lang="en-US" i="1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83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3/4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087783-67C2-D945-8E6E-AE908EEE9099}"/>
              </a:ext>
            </a:extLst>
          </p:cNvPr>
          <p:cNvSpPr txBox="1">
            <a:spLocks/>
          </p:cNvSpPr>
          <p:nvPr userDrawn="1"/>
        </p:nvSpPr>
        <p:spPr>
          <a:xfrm>
            <a:off x="1478479" y="2494542"/>
            <a:ext cx="6076850" cy="23965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McGill Sans Medium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5000"/>
              </a:lnSpc>
              <a:spcAft>
                <a:spcPts val="3600"/>
              </a:spcAft>
            </a:pPr>
            <a:r>
              <a:rPr lang="en-US" sz="6600" i="1" dirty="0">
                <a:solidFill>
                  <a:schemeClr val="bg1"/>
                </a:solidFill>
                <a:latin typeface="McGill Serif" pitchFamily="2" charset="0"/>
              </a:rPr>
              <a:t>Merci!</a:t>
            </a:r>
            <a:r>
              <a:rPr lang="en-US" sz="6600" dirty="0">
                <a:solidFill>
                  <a:schemeClr val="bg1"/>
                </a:solidFill>
                <a:latin typeface="McGill Sans" pitchFamily="2" charset="0"/>
              </a:rPr>
              <a:t> </a:t>
            </a:r>
          </a:p>
          <a:p>
            <a:pPr>
              <a:spcAft>
                <a:spcPts val="2400"/>
              </a:spcAft>
            </a:pPr>
            <a:r>
              <a:rPr lang="en-US" sz="6600" b="0" i="1" baseline="0" dirty="0">
                <a:solidFill>
                  <a:schemeClr val="bg1"/>
                </a:solidFill>
                <a:latin typeface="McGill Serif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75283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1/2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4FC3C-784E-9042-85C0-4F23B8EC351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1261" y="1686147"/>
            <a:ext cx="4722878" cy="3000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400"/>
              </a:lnSpc>
              <a:buFontTx/>
              <a:buNone/>
              <a:defRPr sz="4000"/>
            </a:lvl1pPr>
          </a:lstStyle>
          <a:p>
            <a:r>
              <a:rPr lang="en-US" dirty="0">
                <a:solidFill>
                  <a:schemeClr val="bg1"/>
                </a:solidFill>
                <a:latin typeface="McGill Serif" pitchFamily="2" charset="0"/>
              </a:rPr>
              <a:t>This is an example of a highlight page to emphasize key statements.</a:t>
            </a:r>
            <a:endParaRPr lang="en-US" i="1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255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3/4 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25B4E42C-C6CB-7F4B-B4CA-CB3B1785BF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573" y="720000"/>
            <a:ext cx="8543170" cy="53233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 sz="2400" baseline="0" dirty="0">
                <a:solidFill>
                  <a:schemeClr val="bg1"/>
                </a:solidFill>
                <a:ea typeface="Verdana" panose="020B0604030504040204" pitchFamily="34" charset="0"/>
                <a:cs typeface="Calibri" panose="020F0502020204030204" pitchFamily="34" charset="0"/>
              </a:rPr>
              <a:t>Disruption or the New Normal?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B8437A0-7F61-D045-8D6E-C82FC881AC99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339571" y="1686145"/>
            <a:ext cx="8543171" cy="257177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McGill Serif" pitchFamily="2" charset="0"/>
              </a:rPr>
              <a:t>This is an example of a highlight page to emphasize key statements. The content can be used as either roman or </a:t>
            </a:r>
            <a:r>
              <a:rPr lang="en-US" i="1" dirty="0">
                <a:solidFill>
                  <a:schemeClr val="bg1"/>
                </a:solidFill>
                <a:latin typeface="McGill Serif" pitchFamily="2" charset="0"/>
              </a:rPr>
              <a:t>italic text depending on the messaging.</a:t>
            </a:r>
            <a:endParaRPr lang="en-US" i="1" baseline="0" dirty="0">
              <a:solidFill>
                <a:schemeClr val="bg1"/>
              </a:solidFill>
            </a:endParaRPr>
          </a:p>
          <a:p>
            <a:endParaRPr lang="en-US" i="1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499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3/4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087783-67C2-D945-8E6E-AE908EEE9099}"/>
              </a:ext>
            </a:extLst>
          </p:cNvPr>
          <p:cNvSpPr txBox="1">
            <a:spLocks/>
          </p:cNvSpPr>
          <p:nvPr userDrawn="1"/>
        </p:nvSpPr>
        <p:spPr>
          <a:xfrm>
            <a:off x="1478479" y="2494542"/>
            <a:ext cx="6076850" cy="23965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McGill Sans Medium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5000"/>
              </a:lnSpc>
              <a:spcAft>
                <a:spcPts val="3600"/>
              </a:spcAft>
            </a:pPr>
            <a:r>
              <a:rPr lang="en-US" sz="6600" i="1" dirty="0">
                <a:solidFill>
                  <a:schemeClr val="bg1"/>
                </a:solidFill>
                <a:latin typeface="McGill Serif" pitchFamily="2" charset="0"/>
              </a:rPr>
              <a:t>Merci!</a:t>
            </a:r>
            <a:r>
              <a:rPr lang="en-US" sz="6600" dirty="0">
                <a:solidFill>
                  <a:schemeClr val="bg1"/>
                </a:solidFill>
                <a:latin typeface="McGill Sans" pitchFamily="2" charset="0"/>
              </a:rPr>
              <a:t> </a:t>
            </a:r>
          </a:p>
          <a:p>
            <a:pPr>
              <a:spcAft>
                <a:spcPts val="2400"/>
              </a:spcAft>
            </a:pPr>
            <a:r>
              <a:rPr lang="en-US" sz="6600" b="0" i="1" baseline="0" dirty="0">
                <a:solidFill>
                  <a:schemeClr val="bg1"/>
                </a:solidFill>
                <a:latin typeface="McGill Serif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37504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1/2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A8EA8C4-ACE5-874C-BB18-1F40FFD4335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1261" y="1686147"/>
            <a:ext cx="4722878" cy="3000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400"/>
              </a:lnSpc>
              <a:buFontTx/>
              <a:buNone/>
              <a:defRPr sz="4000"/>
            </a:lvl1pPr>
          </a:lstStyle>
          <a:p>
            <a:r>
              <a:rPr lang="en-US" dirty="0">
                <a:solidFill>
                  <a:schemeClr val="bg1"/>
                </a:solidFill>
                <a:latin typeface="McGill Serif" pitchFamily="2" charset="0"/>
              </a:rPr>
              <a:t>This is an example of a highlight page to emphasize key statements.</a:t>
            </a:r>
            <a:endParaRPr lang="en-US" i="1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639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3/4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087783-67C2-D945-8E6E-AE908EEE9099}"/>
              </a:ext>
            </a:extLst>
          </p:cNvPr>
          <p:cNvSpPr txBox="1">
            <a:spLocks/>
          </p:cNvSpPr>
          <p:nvPr userDrawn="1"/>
        </p:nvSpPr>
        <p:spPr>
          <a:xfrm>
            <a:off x="1478479" y="2494542"/>
            <a:ext cx="6076850" cy="23965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McGill Sans Medium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5000"/>
              </a:lnSpc>
              <a:spcAft>
                <a:spcPts val="3600"/>
              </a:spcAft>
            </a:pPr>
            <a:r>
              <a:rPr lang="en-US" sz="6600" i="1" dirty="0">
                <a:solidFill>
                  <a:schemeClr val="bg1"/>
                </a:solidFill>
                <a:latin typeface="McGill Serif" pitchFamily="2" charset="0"/>
              </a:rPr>
              <a:t>Merci!</a:t>
            </a:r>
            <a:r>
              <a:rPr lang="en-US" sz="6600" dirty="0">
                <a:solidFill>
                  <a:schemeClr val="bg1"/>
                </a:solidFill>
                <a:latin typeface="McGill Sans" pitchFamily="2" charset="0"/>
              </a:rPr>
              <a:t> </a:t>
            </a:r>
          </a:p>
          <a:p>
            <a:pPr>
              <a:spcAft>
                <a:spcPts val="2400"/>
              </a:spcAft>
            </a:pPr>
            <a:r>
              <a:rPr lang="en-US" sz="6600" b="0" i="1" baseline="0" dirty="0">
                <a:solidFill>
                  <a:schemeClr val="bg1"/>
                </a:solidFill>
                <a:latin typeface="McGill Serif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95346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1/2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A8EA8C4-ACE5-874C-BB18-1F40FFD4335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1261" y="1686147"/>
            <a:ext cx="4722878" cy="3000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400"/>
              </a:lnSpc>
              <a:buFontTx/>
              <a:buNone/>
              <a:defRPr sz="4000"/>
            </a:lvl1pPr>
          </a:lstStyle>
          <a:p>
            <a:r>
              <a:rPr lang="en-US" dirty="0">
                <a:solidFill>
                  <a:schemeClr val="bg1"/>
                </a:solidFill>
                <a:latin typeface="McGill Serif" pitchFamily="2" charset="0"/>
              </a:rPr>
              <a:t>This is an example of a highlight page to emphasize key statements.</a:t>
            </a:r>
            <a:endParaRPr lang="en-US" i="1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64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3/4 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25B4E42C-C6CB-7F4B-B4CA-CB3B1785BF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573" y="720000"/>
            <a:ext cx="8543170" cy="53233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 sz="2400" baseline="0" dirty="0">
                <a:solidFill>
                  <a:schemeClr val="bg1"/>
                </a:solidFill>
                <a:ea typeface="Verdana" panose="020B0604030504040204" pitchFamily="34" charset="0"/>
                <a:cs typeface="Calibri" panose="020F0502020204030204" pitchFamily="34" charset="0"/>
              </a:rPr>
              <a:t>Disruption or the New Normal?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B8437A0-7F61-D045-8D6E-C82FC881AC99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339571" y="1686145"/>
            <a:ext cx="8543171" cy="257177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McGill Serif" pitchFamily="2" charset="0"/>
              </a:rPr>
              <a:t>This is an example of a highlight page to emphasize key statements. The content can be used as either roman or </a:t>
            </a:r>
            <a:r>
              <a:rPr lang="en-US" i="1" dirty="0">
                <a:solidFill>
                  <a:schemeClr val="bg1"/>
                </a:solidFill>
                <a:latin typeface="McGill Serif" pitchFamily="2" charset="0"/>
              </a:rPr>
              <a:t>italic text depending on the messaging.</a:t>
            </a:r>
            <a:endParaRPr lang="en-US" i="1" baseline="0" dirty="0">
              <a:solidFill>
                <a:schemeClr val="bg1"/>
              </a:solidFill>
            </a:endParaRPr>
          </a:p>
          <a:p>
            <a:endParaRPr lang="en-US" i="1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8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3/4 V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13D070-91FA-DD42-8C08-141DFF542051}"/>
              </a:ext>
            </a:extLst>
          </p:cNvPr>
          <p:cNvSpPr txBox="1">
            <a:spLocks/>
          </p:cNvSpPr>
          <p:nvPr userDrawn="1"/>
        </p:nvSpPr>
        <p:spPr>
          <a:xfrm>
            <a:off x="2619271" y="3073241"/>
            <a:ext cx="6076850" cy="23965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McGill Sans Medium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6600" i="1" dirty="0">
                <a:solidFill>
                  <a:schemeClr val="bg1"/>
                </a:solidFill>
                <a:latin typeface="McGill Serif" pitchFamily="2" charset="0"/>
              </a:rPr>
              <a:t>Questions?</a:t>
            </a:r>
            <a:endParaRPr lang="en-US" sz="6600" baseline="0" dirty="0">
              <a:solidFill>
                <a:schemeClr val="bg1"/>
              </a:solidFill>
              <a:latin typeface="McGill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123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3/4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087783-67C2-D945-8E6E-AE908EEE9099}"/>
              </a:ext>
            </a:extLst>
          </p:cNvPr>
          <p:cNvSpPr txBox="1">
            <a:spLocks/>
          </p:cNvSpPr>
          <p:nvPr userDrawn="1"/>
        </p:nvSpPr>
        <p:spPr>
          <a:xfrm>
            <a:off x="1478479" y="2494542"/>
            <a:ext cx="6076850" cy="23965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McGill Sans Medium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5000"/>
              </a:lnSpc>
              <a:spcAft>
                <a:spcPts val="3600"/>
              </a:spcAft>
            </a:pPr>
            <a:r>
              <a:rPr lang="en-US" sz="6600" i="1" dirty="0">
                <a:solidFill>
                  <a:schemeClr val="bg1"/>
                </a:solidFill>
                <a:latin typeface="McGill Serif" pitchFamily="2" charset="0"/>
              </a:rPr>
              <a:t>Merci!</a:t>
            </a:r>
            <a:r>
              <a:rPr lang="en-US" sz="6600" dirty="0">
                <a:solidFill>
                  <a:schemeClr val="bg1"/>
                </a:solidFill>
                <a:latin typeface="McGill Sans" pitchFamily="2" charset="0"/>
              </a:rPr>
              <a:t> </a:t>
            </a:r>
          </a:p>
          <a:p>
            <a:pPr>
              <a:spcAft>
                <a:spcPts val="2400"/>
              </a:spcAft>
            </a:pPr>
            <a:r>
              <a:rPr lang="en-US" sz="6600" b="0" i="1" baseline="0" dirty="0">
                <a:solidFill>
                  <a:schemeClr val="bg1"/>
                </a:solidFill>
                <a:latin typeface="McGill Serif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63943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full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291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full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BA08015-CAE7-BE43-AEC7-6F87A2E698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572" y="720000"/>
            <a:ext cx="11344427" cy="532330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 sz="2400" baseline="0" dirty="0">
                <a:solidFill>
                  <a:schemeClr val="bg1"/>
                </a:solidFill>
                <a:ea typeface="Verdana" panose="020B0604030504040204" pitchFamily="34" charset="0"/>
                <a:cs typeface="Calibri" panose="020F0502020204030204" pitchFamily="34" charset="0"/>
              </a:rPr>
              <a:t>Title</a:t>
            </a:r>
            <a:endParaRPr lang="en-US" sz="2400" baseline="0" dirty="0">
              <a:solidFill>
                <a:schemeClr val="bg1"/>
              </a:solidFill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2DBEF31-1AB1-1341-9FD1-7B2723908190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339571" y="1686145"/>
            <a:ext cx="11344427" cy="257177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McGill Serif" pitchFamily="2" charset="0"/>
              </a:rPr>
              <a:t>This is an example of a highlight page to emphasize key statements. The content can be used as either roman or </a:t>
            </a:r>
            <a:r>
              <a:rPr lang="en-US" i="1" dirty="0">
                <a:solidFill>
                  <a:schemeClr val="bg1"/>
                </a:solidFill>
                <a:latin typeface="McGill Serif" pitchFamily="2" charset="0"/>
              </a:rPr>
              <a:t>italic text depending on the messaging.</a:t>
            </a:r>
            <a:endParaRPr lang="en-US" i="1" baseline="0" dirty="0">
              <a:solidFill>
                <a:schemeClr val="bg1"/>
              </a:solidFill>
            </a:endParaRPr>
          </a:p>
          <a:p>
            <a:endParaRPr lang="en-US" i="1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32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502FE-94C3-6446-9743-3E0F9ACC59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746" y="1398972"/>
            <a:ext cx="7667625" cy="43007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 sz="1800" baseline="0"/>
            </a:lvl1pPr>
          </a:lstStyle>
          <a:p>
            <a:pPr algn="l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sz="2400" kern="1100" dirty="0">
                <a:latin typeface="McGill Sans" pitchFamily="2" charset="0"/>
              </a:rPr>
              <a:t>As a minimum each Workshop/Course/Session PPT</a:t>
            </a:r>
            <a:br>
              <a:rPr lang="en-US" sz="2400" kern="1100" dirty="0">
                <a:latin typeface="McGill Sans" pitchFamily="2" charset="0"/>
              </a:rPr>
            </a:br>
            <a:r>
              <a:rPr lang="en-US" sz="2400" kern="1100" dirty="0">
                <a:latin typeface="McGill Sans" pitchFamily="2" charset="0"/>
              </a:rPr>
              <a:t>must include:</a:t>
            </a:r>
          </a:p>
          <a:p>
            <a:pPr algn="l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</a:pPr>
            <a:endParaRPr lang="en-US" sz="2400" kern="1100" dirty="0">
              <a:latin typeface="McGill Sans" pitchFamily="2" charset="0"/>
            </a:endParaRPr>
          </a:p>
          <a:p>
            <a:pPr marL="1463040" indent="-285750" algn="l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kern="1100" dirty="0">
                <a:latin typeface="McGill Sans" pitchFamily="2" charset="0"/>
              </a:rPr>
              <a:t>Workshop/Course/Session Objectives</a:t>
            </a:r>
          </a:p>
          <a:p>
            <a:pPr marL="1463040" indent="-285750" algn="l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kern="1100" dirty="0">
                <a:latin typeface="McGill Sans" pitchFamily="2" charset="0"/>
              </a:rPr>
              <a:t>Workshop/Course/Session Agenda</a:t>
            </a:r>
          </a:p>
          <a:p>
            <a:pPr marL="1463040" indent="-285750" algn="l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kern="1100" dirty="0">
                <a:latin typeface="McGill Sans" pitchFamily="2" charset="0"/>
              </a:rPr>
              <a:t>Activity – at least 1 Case Study/Scenario for group discussion </a:t>
            </a:r>
          </a:p>
          <a:p>
            <a:pPr marL="1463040" indent="-285750" algn="l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kern="1100" dirty="0">
                <a:latin typeface="McGill Sans" pitchFamily="2" charset="0"/>
              </a:rPr>
              <a:t>Summary: Key Learning Points </a:t>
            </a:r>
          </a:p>
          <a:p>
            <a:pPr algn="l">
              <a:lnSpc>
                <a:spcPts val="2400"/>
              </a:lnSpc>
              <a:spcBef>
                <a:spcPts val="0"/>
              </a:spcBef>
              <a:spcAft>
                <a:spcPts val="1800"/>
              </a:spcAft>
            </a:pPr>
            <a:endParaRPr lang="en-US" sz="2400" kern="1100" dirty="0">
              <a:latin typeface="McGill Sans" pitchFamily="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1546E14-EA78-1947-91C8-849DCF1F70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4175" y="341312"/>
            <a:ext cx="10436225" cy="88877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Tx/>
              <a:buNone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  <a:lvl2pPr>
              <a:defRPr sz="4000" baseline="0"/>
            </a:lvl2pPr>
            <a:lvl3pPr>
              <a:defRPr sz="4000" baseline="0"/>
            </a:lvl3pPr>
            <a:lvl4pPr>
              <a:defRPr sz="4000" baseline="0"/>
            </a:lvl4pPr>
            <a:lvl5pPr>
              <a:defRPr sz="4000" baseline="0"/>
            </a:lvl5pPr>
          </a:lstStyle>
          <a:p>
            <a:pPr algn="l">
              <a:lnSpc>
                <a:spcPct val="100000"/>
              </a:lnSpc>
            </a:pPr>
            <a:r>
              <a:rPr lang="en-US" sz="4000" b="0" i="1" u="none" strike="noStrike" kern="1100" baseline="0" dirty="0">
                <a:solidFill>
                  <a:schemeClr val="accent1"/>
                </a:solidFill>
                <a:effectLst/>
                <a:latin typeface="McGill Serif Medium" pitchFamily="2" charset="0"/>
                <a:ea typeface="+mj-ea"/>
                <a:cs typeface="+mj-cs"/>
              </a:rPr>
              <a:t>How to use </a:t>
            </a:r>
            <a:r>
              <a:rPr lang="en-US" sz="4000" b="0" i="1" kern="1100" baseline="0" dirty="0">
                <a:solidFill>
                  <a:schemeClr val="accent1"/>
                </a:solidFill>
                <a:latin typeface="McGill Serif Medium" pitchFamily="2" charset="0"/>
              </a:rPr>
              <a:t>this template:</a:t>
            </a:r>
            <a:endParaRPr lang="en-US" sz="4000" b="0" i="1" kern="1100" baseline="0" dirty="0">
              <a:latin typeface="McGill Serif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507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23B18-AFEE-6248-844D-775791264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8CF0A2E-6BB4-5F46-9EC3-CFDBDA4DCC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722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8A4183D-B6E7-7746-AF03-39A105729A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8621" y="400386"/>
            <a:ext cx="4174943" cy="450689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</a:t>
            </a: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Etiam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eu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semper ipsum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184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23B18-AFEE-6248-844D-775791264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E029662-3550-A74E-97EC-3DF7E6530F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722" y="338697"/>
            <a:ext cx="11185555" cy="15380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 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3606F77-5612-B743-A0EC-A226C3048F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721" y="1856411"/>
            <a:ext cx="11185555" cy="28563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algn="l">
              <a:lnSpc>
                <a:spcPts val="2400"/>
              </a:lnSpc>
            </a:pP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Lorem ipsum dolor sit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amet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,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consectetur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adipiscing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elit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Aenean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ipsum ligula,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consequat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vitae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leo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quis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,</a:t>
            </a:r>
            <a:b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</a:b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pharetra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mattis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urna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Maecenas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scelerisque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tristique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mattis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Nullam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at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interdum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odio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Curabitur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a ante vitae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odio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ultricies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auctor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Fusce dictum dui id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lectus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tristique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cursus.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Etiam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eu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semper ipsum, sed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elementum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odio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Sed sed maximus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mauris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Curabitur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eu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arcu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nec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elit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finibus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convallis vel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eget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augue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Sed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faucibus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rutrum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urna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id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molestie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Nulla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non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leo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et ex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pellentesque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feugiat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Fusce pharetra cursus ex,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nec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molestie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nunc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Phasellus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quis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arcu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ex.</a:t>
            </a:r>
            <a:r>
              <a:rPr lang="en-US" sz="1700" kern="1100" baseline="0" dirty="0">
                <a:solidFill>
                  <a:schemeClr val="bg1"/>
                </a:solidFill>
                <a:latin typeface="McGill San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3136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23B18-AFEE-6248-844D-775791264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17CBF4B-1DD3-A343-B9DB-3F88C6106A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01609" y="343144"/>
            <a:ext cx="6541454" cy="3582331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algn="l">
              <a:lnSpc>
                <a:spcPts val="2400"/>
              </a:lnSpc>
              <a:spcBef>
                <a:spcPts val="600"/>
              </a:spcBef>
            </a:pP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Lorem ipsum dolor sit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amet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,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consectetur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adipiscing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elit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</a:t>
            </a:r>
            <a:b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</a:b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Aenean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ipsum ligula,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consequat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vitae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leo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quis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,</a:t>
            </a:r>
            <a:b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</a:b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pharetra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mattis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urna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Maecenas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scelerisque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tristique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mattis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Nullam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at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interdum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odio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Curabitur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a ante vitae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odio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ultricies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auctor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Fusce dictum dui id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lectus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tristique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cursus.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Etiam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eu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semper ipsum, sed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elementum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odio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Sed sed maximus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mauris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Curabitur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eu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arcu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nec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elit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finibus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convallis vel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eget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augue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Sed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faucibus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rutrum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urna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id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molestie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Nulla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non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leo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et ex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pellentesque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feugiat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Fusce pharetra cursus ex,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nec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molestie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nunc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.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Phasellus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quis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</a:t>
            </a:r>
            <a:r>
              <a:rPr lang="en-US" sz="17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arcu</a:t>
            </a:r>
            <a:r>
              <a:rPr lang="en-US" sz="17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 ex. 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95E984E-3AFB-B343-83F1-BD98C90BF7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2722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0919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23B18-AFEE-6248-844D-775791264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0A39F7C-C062-FD43-894D-7DF97231A64A}"/>
              </a:ext>
            </a:extLst>
          </p:cNvPr>
          <p:cNvSpPr txBox="1">
            <a:spLocks/>
          </p:cNvSpPr>
          <p:nvPr userDrawn="1"/>
        </p:nvSpPr>
        <p:spPr>
          <a:xfrm>
            <a:off x="5173038" y="343144"/>
            <a:ext cx="5172442" cy="361024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McGill Sans Medium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300" b="1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375 M 	</a:t>
            </a:r>
            <a:r>
              <a:rPr lang="en-US" sz="16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Lorem ipsum dolor sit </a:t>
            </a:r>
            <a:r>
              <a:rPr lang="en-US" sz="16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amet</a:t>
            </a:r>
            <a:endParaRPr lang="en-US" sz="1600" b="0" i="0" u="none" strike="noStrike" kern="1100" baseline="0" dirty="0">
              <a:solidFill>
                <a:schemeClr val="tx1"/>
              </a:solidFill>
              <a:effectLst/>
              <a:latin typeface="McGill Sans" pitchFamily="2" charset="0"/>
              <a:ea typeface="+mj-ea"/>
              <a:cs typeface="+mj-cs"/>
            </a:endParaRPr>
          </a:p>
          <a:p>
            <a:pPr algn="l">
              <a:lnSpc>
                <a:spcPct val="150000"/>
              </a:lnSpc>
            </a:pPr>
            <a:r>
              <a:rPr lang="en-US" sz="3300" b="1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15% 		</a:t>
            </a:r>
            <a:r>
              <a:rPr lang="en-US" sz="16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Lorem ipsum dolor sit </a:t>
            </a:r>
            <a:r>
              <a:rPr lang="en-US" sz="16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amet</a:t>
            </a:r>
            <a:endParaRPr lang="en-US" sz="1600" b="1" i="0" u="none" strike="noStrike" kern="1100" baseline="0" dirty="0">
              <a:solidFill>
                <a:schemeClr val="tx1"/>
              </a:solidFill>
              <a:effectLst/>
              <a:latin typeface="McGill Sans" pitchFamily="2" charset="0"/>
              <a:ea typeface="+mj-ea"/>
              <a:cs typeface="+mj-cs"/>
            </a:endParaRPr>
          </a:p>
          <a:p>
            <a:pPr algn="l">
              <a:lnSpc>
                <a:spcPct val="150000"/>
              </a:lnSpc>
            </a:pPr>
            <a:r>
              <a:rPr lang="en-US" sz="3300" b="1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30% 	</a:t>
            </a:r>
            <a:r>
              <a:rPr lang="en-US" sz="16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Lorem ipsum dolor sit </a:t>
            </a:r>
            <a:r>
              <a:rPr lang="en-US" sz="16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amet</a:t>
            </a:r>
            <a:endParaRPr lang="en-US" sz="1600" b="1" i="0" u="none" strike="noStrike" kern="1100" baseline="0" dirty="0">
              <a:solidFill>
                <a:schemeClr val="tx1"/>
              </a:solidFill>
              <a:effectLst/>
              <a:latin typeface="McGill Sans" pitchFamily="2" charset="0"/>
              <a:ea typeface="+mj-ea"/>
              <a:cs typeface="+mj-cs"/>
            </a:endParaRPr>
          </a:p>
          <a:p>
            <a:pPr algn="l">
              <a:lnSpc>
                <a:spcPct val="150000"/>
              </a:lnSpc>
            </a:pPr>
            <a:r>
              <a:rPr lang="en-US" sz="3300" b="1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2.4 M 	</a:t>
            </a:r>
            <a:r>
              <a:rPr lang="en-US" sz="1600" b="0" i="0" u="none" strike="noStrike" kern="1100" baseline="0" dirty="0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Lorem ipsum dolor sit </a:t>
            </a:r>
            <a:r>
              <a:rPr lang="en-US" sz="1600" b="0" i="0" u="none" strike="noStrike" kern="1100" baseline="0" dirty="0" err="1">
                <a:solidFill>
                  <a:schemeClr val="tx1"/>
                </a:solidFill>
                <a:effectLst/>
                <a:latin typeface="McGill Sans" pitchFamily="2" charset="0"/>
                <a:ea typeface="+mj-ea"/>
                <a:cs typeface="+mj-cs"/>
              </a:rPr>
              <a:t>amet</a:t>
            </a:r>
            <a:endParaRPr lang="en-US" sz="1600" b="1" i="0" kern="1100" baseline="0" dirty="0">
              <a:solidFill>
                <a:schemeClr val="tx1"/>
              </a:solidFill>
              <a:latin typeface="McGill San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E3FA0F-A3F6-1846-8CF9-E202A244400A}"/>
              </a:ext>
            </a:extLst>
          </p:cNvPr>
          <p:cNvSpPr/>
          <p:nvPr userDrawn="1"/>
        </p:nvSpPr>
        <p:spPr>
          <a:xfrm flipV="1">
            <a:off x="5284380" y="424452"/>
            <a:ext cx="690761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153F7D-518E-AD4C-B2A1-88958D28DDC6}"/>
              </a:ext>
            </a:extLst>
          </p:cNvPr>
          <p:cNvSpPr/>
          <p:nvPr userDrawn="1"/>
        </p:nvSpPr>
        <p:spPr>
          <a:xfrm flipV="1">
            <a:off x="5284380" y="1135652"/>
            <a:ext cx="690761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F9C117-2657-6540-88F8-B5D73AB4AAD4}"/>
              </a:ext>
            </a:extLst>
          </p:cNvPr>
          <p:cNvSpPr/>
          <p:nvPr userDrawn="1"/>
        </p:nvSpPr>
        <p:spPr>
          <a:xfrm flipV="1">
            <a:off x="5284380" y="1904909"/>
            <a:ext cx="690761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E8F51-87A2-AC48-9563-EEEE18148B06}"/>
              </a:ext>
            </a:extLst>
          </p:cNvPr>
          <p:cNvSpPr/>
          <p:nvPr userDrawn="1"/>
        </p:nvSpPr>
        <p:spPr>
          <a:xfrm flipV="1">
            <a:off x="5284380" y="2674167"/>
            <a:ext cx="690761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B71581-0339-0044-9C72-74EA92E80FD7}"/>
              </a:ext>
            </a:extLst>
          </p:cNvPr>
          <p:cNvSpPr/>
          <p:nvPr userDrawn="1"/>
        </p:nvSpPr>
        <p:spPr>
          <a:xfrm flipV="1">
            <a:off x="5284380" y="3472453"/>
            <a:ext cx="690761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7143FF1-6958-3540-9C18-2F760DEC7A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722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7190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23B18-AFEE-6248-844D-775791264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AE84A7-8CEC-0C42-B91A-B1CFC95E7E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485" y="2326369"/>
            <a:ext cx="764696" cy="7646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00F6BC-2D3F-DC44-AA00-9822DA6773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6383" y="2326369"/>
            <a:ext cx="764696" cy="7646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1AC3F3-E85E-114A-A246-A8A0B16BD66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5292" y="2326369"/>
            <a:ext cx="764696" cy="7646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D3F99B-2F70-B74D-AA96-7DD7EFAAE5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4201" y="2326369"/>
            <a:ext cx="764696" cy="7646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6E938B-5694-C343-839F-E081340B0AC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3110" y="2326369"/>
            <a:ext cx="764696" cy="7646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2D8126-F3D0-7349-8DFB-C964F74E1A9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734" y="3600693"/>
            <a:ext cx="730198" cy="7646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ACF2F0-02DB-E442-8B74-994A895831C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6383" y="3600693"/>
            <a:ext cx="764696" cy="7646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C04788-C749-7942-B00E-CF81BF42622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5292" y="3600693"/>
            <a:ext cx="764696" cy="7646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AD0E17-0A03-C546-A9E4-ADE8492521E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4201" y="3600693"/>
            <a:ext cx="764696" cy="7646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10CB5A-3CB0-DD4C-A2BE-25E57FBD6CF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3110" y="3600693"/>
            <a:ext cx="764696" cy="764696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45135D6A-D8FD-F94F-94C4-4F8B2AF7FE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722" y="343144"/>
            <a:ext cx="11185555" cy="15380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 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1885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23B18-AFEE-6248-844D-775791264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14" name="Picture 13" descr="A picture containing room, drawing&#10;&#10;Description automatically generated">
            <a:extLst>
              <a:ext uri="{FF2B5EF4-FFF2-40B4-BE49-F238E27FC236}">
                <a16:creationId xmlns:a16="http://schemas.microsoft.com/office/drawing/2014/main" id="{3482CEC0-640F-FB4B-8408-75C7EA3B08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485" y="2391968"/>
            <a:ext cx="764696" cy="10543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3C6D2E-7576-634E-B12B-6A6266ACD5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9430" y="2391968"/>
            <a:ext cx="735729" cy="10543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49C5BF-7163-494F-BB7E-16FFAD9BF4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2882" y="2391968"/>
            <a:ext cx="735729" cy="10543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0428D8-5C24-A449-BB7A-9BC4C64A16C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6334" y="2391968"/>
            <a:ext cx="735729" cy="10543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A8F983-CB0E-9242-831B-E4FF0BD000B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9786" y="2365183"/>
            <a:ext cx="735729" cy="12455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2E66FD8-B40C-CC4B-8A56-02C77ACA86B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8385" y="2391968"/>
            <a:ext cx="719907" cy="10543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CECD17-6EC4-8F43-A2AF-254881CBEDA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1162" y="2420985"/>
            <a:ext cx="722942" cy="11897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8852686-D2D8-C542-8DEF-89B5C292B35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485" y="3910958"/>
            <a:ext cx="743904" cy="1054353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6B448326-5DA1-1C41-B96C-341AC0D0254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578" y="3910957"/>
            <a:ext cx="1289638" cy="1065865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2466F5DC-FCF2-D047-B19B-9CB2A8ABD994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405" y="3939938"/>
            <a:ext cx="1431114" cy="10079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9BA5ED-CF0E-B547-B7AE-8BBCAB7B840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2336" y="3939938"/>
            <a:ext cx="1096512" cy="1007905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692859B-373C-C348-AEE9-9F15D042FF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722" y="343144"/>
            <a:ext cx="11185555" cy="15380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 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116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3/4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087783-67C2-D945-8E6E-AE908EEE9099}"/>
              </a:ext>
            </a:extLst>
          </p:cNvPr>
          <p:cNvSpPr txBox="1">
            <a:spLocks/>
          </p:cNvSpPr>
          <p:nvPr userDrawn="1"/>
        </p:nvSpPr>
        <p:spPr>
          <a:xfrm>
            <a:off x="1478479" y="2494542"/>
            <a:ext cx="6076850" cy="23965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McGill Sans Medium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5000"/>
              </a:lnSpc>
              <a:spcAft>
                <a:spcPts val="3600"/>
              </a:spcAft>
            </a:pPr>
            <a:r>
              <a:rPr lang="en-US" sz="6600" i="1" dirty="0">
                <a:solidFill>
                  <a:schemeClr val="bg1"/>
                </a:solidFill>
                <a:latin typeface="McGill Serif" pitchFamily="2" charset="0"/>
              </a:rPr>
              <a:t>Merci!</a:t>
            </a:r>
            <a:r>
              <a:rPr lang="en-US" sz="6600" dirty="0">
                <a:solidFill>
                  <a:schemeClr val="bg1"/>
                </a:solidFill>
                <a:latin typeface="McGill Sans" pitchFamily="2" charset="0"/>
              </a:rPr>
              <a:t> </a:t>
            </a:r>
          </a:p>
          <a:p>
            <a:pPr>
              <a:spcAft>
                <a:spcPts val="2400"/>
              </a:spcAft>
            </a:pPr>
            <a:r>
              <a:rPr lang="en-US" sz="6600" b="0" i="1" baseline="0" dirty="0">
                <a:solidFill>
                  <a:schemeClr val="bg1"/>
                </a:solidFill>
                <a:latin typeface="McGill Serif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1644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EB853A-241D-134F-909C-C1E01FCE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14033" y="1188403"/>
            <a:ext cx="3078163" cy="3922712"/>
          </a:xfrm>
          <a:prstGeom prst="round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kern="1100" dirty="0">
                <a:latin typeface="McGill Sans" pitchFamily="2" charset="0"/>
              </a:rPr>
              <a:t>Your photo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46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eft phot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D29BFE-6F1E-E641-90C1-85E5160FC6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D884BE-E701-B74B-82A0-D024A4BBF8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  <p:pic>
        <p:nvPicPr>
          <p:cNvPr id="14" name="Picture 13" descr="A picture containing person, looking, man, holding&#10;&#10;Description automatically generated">
            <a:extLst>
              <a:ext uri="{FF2B5EF4-FFF2-40B4-BE49-F238E27FC236}">
                <a16:creationId xmlns:a16="http://schemas.microsoft.com/office/drawing/2014/main" id="{9C41FA61-9877-9A47-9A73-628F323E8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59375" y="-459373"/>
            <a:ext cx="5177250" cy="6096001"/>
          </a:xfrm>
          <a:prstGeom prst="round1Rect">
            <a:avLst>
              <a:gd name="adj" fmla="val 21012"/>
            </a:avLst>
          </a:prstGeom>
        </p:spPr>
      </p:pic>
    </p:spTree>
    <p:extLst>
      <p:ext uri="{BB962C8B-B14F-4D97-AF65-F5344CB8AC3E}">
        <p14:creationId xmlns:p14="http://schemas.microsoft.com/office/powerpoint/2010/main" val="21871966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eft photo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4" name="Picture 3" descr="A picture containing person, woman, holding, young&#10;&#10;Description automatically generated">
            <a:extLst>
              <a:ext uri="{FF2B5EF4-FFF2-40B4-BE49-F238E27FC236}">
                <a16:creationId xmlns:a16="http://schemas.microsoft.com/office/drawing/2014/main" id="{036BEA64-A97C-E646-B888-8E52E1A70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60628" y="-458180"/>
            <a:ext cx="5177194" cy="6093551"/>
          </a:xfrm>
          <a:prstGeom prst="round1Rect">
            <a:avLst>
              <a:gd name="adj" fmla="val 21012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8410AB5-74A1-0C44-B82C-5C77CC7CA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B3A92CA-0562-414C-895B-C9F005755B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8821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eft photo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4" name="Picture 3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E6C1DA12-4686-8E47-9EB1-8C4B74568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58148" y="-458150"/>
            <a:ext cx="5177251" cy="6093551"/>
          </a:xfrm>
          <a:prstGeom prst="round1Rect">
            <a:avLst>
              <a:gd name="adj" fmla="val 20452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D904D74-120C-8B41-8036-CEC796D200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D14C903-97C3-3947-B63F-44C99B5A50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0559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eft photo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4" name="Picture 3" descr="A person in a kitchen&#10;&#10;Description automatically generated">
            <a:extLst>
              <a:ext uri="{FF2B5EF4-FFF2-40B4-BE49-F238E27FC236}">
                <a16:creationId xmlns:a16="http://schemas.microsoft.com/office/drawing/2014/main" id="{FA6C2189-DC82-B04F-A9D2-0557E8CA2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57746" y="-455297"/>
            <a:ext cx="5182957" cy="6093551"/>
          </a:xfrm>
          <a:prstGeom prst="round1Rect">
            <a:avLst>
              <a:gd name="adj" fmla="val 20308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9464051D-5DC5-8546-B56F-A3D52D026D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91006A3-E82C-0540-B4D7-1685D35782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3493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eft photo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4" name="Picture 3" descr="A picture containing person, indoor, man, computer&#10;&#10;Description automatically generated">
            <a:extLst>
              <a:ext uri="{FF2B5EF4-FFF2-40B4-BE49-F238E27FC236}">
                <a16:creationId xmlns:a16="http://schemas.microsoft.com/office/drawing/2014/main" id="{46F1DE4B-F643-0C45-AD95-5E690ED19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48163" y="-468687"/>
            <a:ext cx="5202123" cy="6093551"/>
          </a:xfrm>
          <a:prstGeom prst="round1Rect">
            <a:avLst>
              <a:gd name="adj" fmla="val 20294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FA0051B6-FEF9-0148-85B6-09D4C85C0D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D773FFF-4908-EA4D-A046-F8103E5797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802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eft photo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4" name="Picture 3" descr="A picture containing indoor, sitting, looking, man&#10;&#10;Description automatically generated">
            <a:extLst>
              <a:ext uri="{FF2B5EF4-FFF2-40B4-BE49-F238E27FC236}">
                <a16:creationId xmlns:a16="http://schemas.microsoft.com/office/drawing/2014/main" id="{8E08BA65-DE56-A243-96E6-7D90F6B41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58249" y="-455800"/>
            <a:ext cx="5181950" cy="6093553"/>
          </a:xfrm>
          <a:prstGeom prst="round1Rect">
            <a:avLst>
              <a:gd name="adj" fmla="val 20448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CB8E9E8-45DC-F34D-BD55-694F58E51D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5F3303F-352B-0349-955F-673AC52115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352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eft photo V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9F5C7F4-BCE0-5543-BF8E-2C124FDD12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847F22E-AF54-4A4B-8983-51B881AFBD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FF5D76-EB98-E340-AC32-C388B06F6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46328" y="-462793"/>
            <a:ext cx="5203342" cy="6096001"/>
          </a:xfrm>
          <a:prstGeom prst="round1Rect">
            <a:avLst>
              <a:gd name="adj" fmla="val 20448"/>
            </a:avLst>
          </a:prstGeom>
        </p:spPr>
      </p:pic>
    </p:spTree>
    <p:extLst>
      <p:ext uri="{BB962C8B-B14F-4D97-AF65-F5344CB8AC3E}">
        <p14:creationId xmlns:p14="http://schemas.microsoft.com/office/powerpoint/2010/main" val="3538078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eft photo V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66FB405-B84C-F84A-9E9B-FB46A4FD88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9CF467A-6871-C744-BD23-252DCF99CC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2B5E0-18E7-424D-946D-93BBF1CAC6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61684" y="-461685"/>
            <a:ext cx="5172630" cy="6096002"/>
          </a:xfrm>
          <a:prstGeom prst="round1Rect">
            <a:avLst>
              <a:gd name="adj" fmla="val 20448"/>
            </a:avLst>
          </a:prstGeom>
        </p:spPr>
      </p:pic>
    </p:spTree>
    <p:extLst>
      <p:ext uri="{BB962C8B-B14F-4D97-AF65-F5344CB8AC3E}">
        <p14:creationId xmlns:p14="http://schemas.microsoft.com/office/powerpoint/2010/main" val="38501810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eft photo V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3BD0A-FF9F-AA4F-A039-3F69EACAE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59372" y="-457200"/>
            <a:ext cx="5177253" cy="6096004"/>
          </a:xfrm>
          <a:prstGeom prst="round1Rect">
            <a:avLst>
              <a:gd name="adj" fmla="val 21012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5FCBA38-A144-124B-B4CD-764DC9A8A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91E01A4-6DD4-384A-8784-97772801B0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11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3/4 place hol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44F0E56-F8EA-D44F-BAAB-27E70003C4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E493CBB-FFE9-B446-8735-BA86B5C7C9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1802" y="0"/>
            <a:ext cx="3700198" cy="6858000"/>
          </a:xfrm>
          <a:custGeom>
            <a:avLst/>
            <a:gdLst>
              <a:gd name="connsiteX0" fmla="*/ 1138136 w 3700198"/>
              <a:gd name="connsiteY0" fmla="*/ 0 h 6858000"/>
              <a:gd name="connsiteX1" fmla="*/ 3700198 w 3700198"/>
              <a:gd name="connsiteY1" fmla="*/ 0 h 6858000"/>
              <a:gd name="connsiteX2" fmla="*/ 3700198 w 3700198"/>
              <a:gd name="connsiteY2" fmla="*/ 6858000 h 6858000"/>
              <a:gd name="connsiteX3" fmla="*/ 0 w 3700198"/>
              <a:gd name="connsiteY3" fmla="*/ 6858000 h 6858000"/>
              <a:gd name="connsiteX4" fmla="*/ 1138136 w 3700198"/>
              <a:gd name="connsiteY4" fmla="*/ 57198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198" h="6858000">
                <a:moveTo>
                  <a:pt x="1138136" y="0"/>
                </a:moveTo>
                <a:lnTo>
                  <a:pt x="3700198" y="0"/>
                </a:lnTo>
                <a:lnTo>
                  <a:pt x="3700198" y="6858000"/>
                </a:lnTo>
                <a:lnTo>
                  <a:pt x="0" y="6858000"/>
                </a:lnTo>
                <a:cubicBezTo>
                  <a:pt x="628575" y="6858000"/>
                  <a:pt x="1138136" y="6348439"/>
                  <a:pt x="1138136" y="5719864"/>
                </a:cubicBezTo>
                <a:close/>
              </a:path>
            </a:pathLst>
          </a:custGeom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54E43BF-F594-C94C-83CE-001D2F9103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71" y="5977746"/>
            <a:ext cx="2668146" cy="3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1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left photo V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4741D-F415-FF4F-9F98-38BE787DBE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2"/>
          <a:stretch/>
        </p:blipFill>
        <p:spPr>
          <a:xfrm rot="5400000">
            <a:off x="436984" y="-480170"/>
            <a:ext cx="5212080" cy="6126480"/>
          </a:xfrm>
          <a:prstGeom prst="round1Rect">
            <a:avLst>
              <a:gd name="adj" fmla="val 20294"/>
            </a:avLst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44CB077-6192-7F45-9817-F8BE878F8C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DC802C4-875E-BB40-9A36-7D6DA67435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3531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left photo V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9F8B7-C0ED-B44F-9E12-AD7E76FAD9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76645" y="-476647"/>
            <a:ext cx="5182957" cy="6136251"/>
          </a:xfrm>
          <a:prstGeom prst="round1Rect">
            <a:avLst>
              <a:gd name="adj" fmla="val 20308"/>
            </a:avLst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530" b="530"/>
            </a:stretch>
          </a:blipFill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C244C91-C441-9742-BB2D-F9A46D592A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8BF9359-849A-9D46-91AF-D32EF71DA7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4656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right phot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01DFB46-099A-3848-8ADB-02986F90E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27D4560-AC91-ED4B-B388-889B1B5125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0F84F-3CB2-C04D-97DD-A1A4CE994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33557" y="-427396"/>
            <a:ext cx="5220887" cy="6096002"/>
          </a:xfrm>
          <a:prstGeom prst="round1Rect">
            <a:avLst>
              <a:gd name="adj" fmla="val 20294"/>
            </a:avLst>
          </a:prstGeom>
        </p:spPr>
      </p:pic>
    </p:spTree>
    <p:extLst>
      <p:ext uri="{BB962C8B-B14F-4D97-AF65-F5344CB8AC3E}">
        <p14:creationId xmlns:p14="http://schemas.microsoft.com/office/powerpoint/2010/main" val="6111320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right photo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B14C97-2B52-7A4E-B7D4-6C2DC0B725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286FC8-AD5E-1A42-BDB7-842AB324E3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D27813-59F9-4546-826F-3C77E503C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20013" y="-416392"/>
            <a:ext cx="5247978" cy="6096002"/>
          </a:xfrm>
          <a:prstGeom prst="round1Rect">
            <a:avLst>
              <a:gd name="adj" fmla="val 20294"/>
            </a:avLst>
          </a:prstGeom>
        </p:spPr>
      </p:pic>
    </p:spTree>
    <p:extLst>
      <p:ext uri="{BB962C8B-B14F-4D97-AF65-F5344CB8AC3E}">
        <p14:creationId xmlns:p14="http://schemas.microsoft.com/office/powerpoint/2010/main" val="5515403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right photo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6292D-8496-0643-A7A8-570762D87B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56666" y="-458217"/>
            <a:ext cx="5177118" cy="6093551"/>
          </a:xfrm>
          <a:prstGeom prst="round1Rect">
            <a:avLst>
              <a:gd name="adj" fmla="val 20448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2A1D89D-DD66-CA4E-89FF-E4CA5C4C3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3076E8-BFE5-004A-842F-088C239C52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9233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right photo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6" name="Round Single Corner Rectangle 5">
            <a:extLst>
              <a:ext uri="{FF2B5EF4-FFF2-40B4-BE49-F238E27FC236}">
                <a16:creationId xmlns:a16="http://schemas.microsoft.com/office/drawing/2014/main" id="{2E7E7CC6-BE6D-1C49-AEA5-61F34799F7D5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007261" y="-59330"/>
            <a:ext cx="6184739" cy="5250844"/>
          </a:xfrm>
          <a:prstGeom prst="round1Rect">
            <a:avLst>
              <a:gd name="adj" fmla="val 20566"/>
            </a:avLst>
          </a:prstGeom>
          <a:blipFill dpi="0" rotWithShape="0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530" b="5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14F88F-2162-804E-9F4B-525EEFDA36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6CE151-5520-5C4C-A0F9-97C91BBD43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7454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right photo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1EDE78-FD31-1242-888D-3E4761D38D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50049" y="-459960"/>
            <a:ext cx="5181994" cy="6101913"/>
          </a:xfrm>
          <a:prstGeom prst="round1Rect">
            <a:avLst>
              <a:gd name="adj" fmla="val 20448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309EC28-7EEA-D741-A185-7BCBEC19D2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538215-5EF2-864D-95ED-11E0191DD3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595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right photo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82F9A-06FB-DC44-B359-969500F517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50047" y="-459959"/>
            <a:ext cx="5181994" cy="6101911"/>
          </a:xfrm>
          <a:prstGeom prst="round1Rect">
            <a:avLst>
              <a:gd name="adj" fmla="val 20448"/>
            </a:avLst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6E7A9C-64DA-6A4A-B7DC-92E764D07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B5A0C2-2A24-A148-810F-869C6FA452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7682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ite right photo V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25E12D-0DEA-E947-84D1-A33B309B0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50047" y="-459959"/>
            <a:ext cx="5181994" cy="6101912"/>
          </a:xfrm>
          <a:prstGeom prst="round1Rect">
            <a:avLst>
              <a:gd name="adj" fmla="val 20448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3D177DE-DD9D-F24C-9020-52AC880871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E328E9-F4D6-DF47-85E7-FF3EBEE47E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0489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hite right photo V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557A89-DCE4-2A45-9EA1-F87A9B605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50047" y="-459959"/>
            <a:ext cx="5181994" cy="6101912"/>
          </a:xfrm>
          <a:prstGeom prst="round1Rect">
            <a:avLst>
              <a:gd name="adj" fmla="val 20448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67DFCF9-8811-EC4F-8CF5-124AA80390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63EC434-4A30-BD41-86BB-7466C52FA5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60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3/4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B0142F14-AC6E-2E41-B455-C135E0A98B8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1261" y="1686147"/>
            <a:ext cx="4722878" cy="3000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400"/>
              </a:lnSpc>
              <a:buFontTx/>
              <a:buNone/>
              <a:defRPr sz="4000"/>
            </a:lvl1pPr>
          </a:lstStyle>
          <a:p>
            <a:r>
              <a:rPr lang="en-US" dirty="0">
                <a:solidFill>
                  <a:schemeClr val="bg1"/>
                </a:solidFill>
                <a:latin typeface="McGill Serif" pitchFamily="2" charset="0"/>
              </a:rPr>
              <a:t>This is an example of a highlight page to emphasize key statements.</a:t>
            </a:r>
            <a:endParaRPr lang="en-US" i="1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4801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hite right photo V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BA970E-C395-1B45-9062-FF6B1A3840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39581" y="-449492"/>
            <a:ext cx="5186207" cy="6085194"/>
          </a:xfrm>
          <a:prstGeom prst="round1Rect">
            <a:avLst>
              <a:gd name="adj" fmla="val 20448"/>
            </a:avLst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84DD8D-6DA3-0543-9D2F-6EEAE7AD7B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4FDA80-BEBF-4349-991E-74B017A825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3685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hite right photo V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5D347D-BDE1-DD46-BCA6-D774467393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45962" y="-455872"/>
            <a:ext cx="5190165" cy="6101912"/>
          </a:xfrm>
          <a:prstGeom prst="round1Rect">
            <a:avLst>
              <a:gd name="adj" fmla="val 20448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8737E22-91FA-FA4A-A319-990A185787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871AD8-0235-004D-AEC6-BAC628FFE6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5315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white right photo V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C02E87-DE74-8B40-9416-37086593A2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50510" y="-443702"/>
            <a:ext cx="5197786" cy="6085193"/>
          </a:xfrm>
          <a:prstGeom prst="round1Rect">
            <a:avLst>
              <a:gd name="adj" fmla="val 20448"/>
            </a:avLst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4D8465-607A-CD4E-8CF0-6B54254DC8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75AD38-5EBC-844A-A023-69FE2E1E84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1872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white right photo V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9459D-2474-0E49-AA3B-9015381B30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2"/>
          <a:stretch/>
        </p:blipFill>
        <p:spPr>
          <a:xfrm rot="16200000" flipH="1">
            <a:off x="6546738" y="-430140"/>
            <a:ext cx="5215124" cy="6075401"/>
          </a:xfrm>
          <a:prstGeom prst="round1Rect">
            <a:avLst>
              <a:gd name="adj" fmla="val 20294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FD0BC97-CC58-D346-B19D-2AE650D4D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C4CCBAB-93E7-7546-8F80-42E542480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0828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white right photo V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0BE638-DAE0-074A-9600-7F2FE85D2F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52474" y="-435878"/>
            <a:ext cx="5203648" cy="6075404"/>
          </a:xfrm>
          <a:prstGeom prst="round1Rect">
            <a:avLst>
              <a:gd name="adj" fmla="val 20294"/>
            </a:avLst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BDF581-CD70-0744-BE99-440FD8DF29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4E0DE3-A647-C542-B9DE-267D0BD62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29621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white right photo V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A44914-DED0-5F40-8068-D9877CD02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6547447" y="-430853"/>
            <a:ext cx="5213700" cy="6075406"/>
          </a:xfrm>
          <a:prstGeom prst="round1Rect">
            <a:avLst>
              <a:gd name="adj" fmla="val 20294"/>
            </a:avLst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689D267-501D-7A40-9E0C-C191C1747A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3345529-E441-964C-8D56-7BE7471EE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6082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ef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A14E4B91-7E35-0648-B064-2D2C3AA0BE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84903" y="0"/>
            <a:ext cx="6118935" cy="5232400"/>
          </a:xfrm>
          <a:custGeom>
            <a:avLst/>
            <a:gdLst>
              <a:gd name="connsiteX0" fmla="*/ 0 w 6118935"/>
              <a:gd name="connsiteY0" fmla="*/ 0 h 5232400"/>
              <a:gd name="connsiteX1" fmla="*/ 895019 w 6118935"/>
              <a:gd name="connsiteY1" fmla="*/ 0 h 5232400"/>
              <a:gd name="connsiteX2" fmla="*/ 2323230 w 6118935"/>
              <a:gd name="connsiteY2" fmla="*/ 0 h 5232400"/>
              <a:gd name="connsiteX3" fmla="*/ 4304710 w 6118935"/>
              <a:gd name="connsiteY3" fmla="*/ 0 h 5232400"/>
              <a:gd name="connsiteX4" fmla="*/ 5246851 w 6118935"/>
              <a:gd name="connsiteY4" fmla="*/ 0 h 5232400"/>
              <a:gd name="connsiteX5" fmla="*/ 6118935 w 6118935"/>
              <a:gd name="connsiteY5" fmla="*/ 0 h 5232400"/>
              <a:gd name="connsiteX6" fmla="*/ 6118935 w 6118935"/>
              <a:gd name="connsiteY6" fmla="*/ 872084 h 5232400"/>
              <a:gd name="connsiteX7" fmla="*/ 6118935 w 6118935"/>
              <a:gd name="connsiteY7" fmla="*/ 1774405 h 5232400"/>
              <a:gd name="connsiteX8" fmla="*/ 6118935 w 6118935"/>
              <a:gd name="connsiteY8" fmla="*/ 4360316 h 5232400"/>
              <a:gd name="connsiteX9" fmla="*/ 5246851 w 6118935"/>
              <a:gd name="connsiteY9" fmla="*/ 5232400 h 5232400"/>
              <a:gd name="connsiteX10" fmla="*/ 2323230 w 6118935"/>
              <a:gd name="connsiteY10" fmla="*/ 5232400 h 5232400"/>
              <a:gd name="connsiteX11" fmla="*/ 895019 w 6118935"/>
              <a:gd name="connsiteY11" fmla="*/ 5232400 h 5232400"/>
              <a:gd name="connsiteX12" fmla="*/ 0 w 6118935"/>
              <a:gd name="connsiteY12" fmla="*/ 5232400 h 523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18935" h="5232400">
                <a:moveTo>
                  <a:pt x="0" y="0"/>
                </a:moveTo>
                <a:lnTo>
                  <a:pt x="895019" y="0"/>
                </a:lnTo>
                <a:lnTo>
                  <a:pt x="2323230" y="0"/>
                </a:lnTo>
                <a:lnTo>
                  <a:pt x="4304710" y="0"/>
                </a:lnTo>
                <a:lnTo>
                  <a:pt x="5246851" y="0"/>
                </a:lnTo>
                <a:lnTo>
                  <a:pt x="6118935" y="0"/>
                </a:lnTo>
                <a:lnTo>
                  <a:pt x="6118935" y="872084"/>
                </a:lnTo>
                <a:lnTo>
                  <a:pt x="6118935" y="1774405"/>
                </a:lnTo>
                <a:lnTo>
                  <a:pt x="6118935" y="4360316"/>
                </a:lnTo>
                <a:cubicBezTo>
                  <a:pt x="6118935" y="4841955"/>
                  <a:pt x="5728490" y="5232400"/>
                  <a:pt x="5246851" y="5232400"/>
                </a:cubicBezTo>
                <a:lnTo>
                  <a:pt x="2323230" y="5232400"/>
                </a:lnTo>
                <a:lnTo>
                  <a:pt x="895019" y="5232400"/>
                </a:lnTo>
                <a:lnTo>
                  <a:pt x="0" y="523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0608D0A-A62D-754D-BF21-7A3AA1AB4B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6635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E721AF-F826-B04F-A3B2-0483F7181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635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1370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ef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C3768-3136-694F-A36B-EC53CAEC7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5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18FCE1-5C2B-AD4E-810C-326898705B2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182683" cy="5232400"/>
          </a:xfrm>
          <a:custGeom>
            <a:avLst/>
            <a:gdLst>
              <a:gd name="connsiteX0" fmla="*/ 0 w 6182683"/>
              <a:gd name="connsiteY0" fmla="*/ 0 h 5232400"/>
              <a:gd name="connsiteX1" fmla="*/ 872084 w 6182683"/>
              <a:gd name="connsiteY1" fmla="*/ 0 h 5232400"/>
              <a:gd name="connsiteX2" fmla="*/ 1814225 w 6182683"/>
              <a:gd name="connsiteY2" fmla="*/ 0 h 5232400"/>
              <a:gd name="connsiteX3" fmla="*/ 3827417 w 6182683"/>
              <a:gd name="connsiteY3" fmla="*/ 0 h 5232400"/>
              <a:gd name="connsiteX4" fmla="*/ 5223916 w 6182683"/>
              <a:gd name="connsiteY4" fmla="*/ 0 h 5232400"/>
              <a:gd name="connsiteX5" fmla="*/ 6182683 w 6182683"/>
              <a:gd name="connsiteY5" fmla="*/ 0 h 5232400"/>
              <a:gd name="connsiteX6" fmla="*/ 6182683 w 6182683"/>
              <a:gd name="connsiteY6" fmla="*/ 5232400 h 5232400"/>
              <a:gd name="connsiteX7" fmla="*/ 5223916 w 6182683"/>
              <a:gd name="connsiteY7" fmla="*/ 5232400 h 5232400"/>
              <a:gd name="connsiteX8" fmla="*/ 3827417 w 6182683"/>
              <a:gd name="connsiteY8" fmla="*/ 5232400 h 5232400"/>
              <a:gd name="connsiteX9" fmla="*/ 872084 w 6182683"/>
              <a:gd name="connsiteY9" fmla="*/ 5232400 h 5232400"/>
              <a:gd name="connsiteX10" fmla="*/ 0 w 6182683"/>
              <a:gd name="connsiteY10" fmla="*/ 4360316 h 5232400"/>
              <a:gd name="connsiteX11" fmla="*/ 0 w 6182683"/>
              <a:gd name="connsiteY11" fmla="*/ 1774405 h 5232400"/>
              <a:gd name="connsiteX12" fmla="*/ 0 w 6182683"/>
              <a:gd name="connsiteY12" fmla="*/ 872084 h 523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82683" h="5232400">
                <a:moveTo>
                  <a:pt x="0" y="0"/>
                </a:moveTo>
                <a:lnTo>
                  <a:pt x="872084" y="0"/>
                </a:lnTo>
                <a:lnTo>
                  <a:pt x="1814225" y="0"/>
                </a:lnTo>
                <a:lnTo>
                  <a:pt x="3827417" y="0"/>
                </a:lnTo>
                <a:lnTo>
                  <a:pt x="5223916" y="0"/>
                </a:lnTo>
                <a:lnTo>
                  <a:pt x="6182683" y="0"/>
                </a:lnTo>
                <a:lnTo>
                  <a:pt x="6182683" y="5232400"/>
                </a:lnTo>
                <a:lnTo>
                  <a:pt x="5223916" y="5232400"/>
                </a:lnTo>
                <a:lnTo>
                  <a:pt x="3827417" y="5232400"/>
                </a:lnTo>
                <a:lnTo>
                  <a:pt x="872084" y="5232400"/>
                </a:lnTo>
                <a:cubicBezTo>
                  <a:pt x="390445" y="5232400"/>
                  <a:pt x="0" y="4841955"/>
                  <a:pt x="0" y="4360316"/>
                </a:cubicBezTo>
                <a:lnTo>
                  <a:pt x="0" y="1774405"/>
                </a:lnTo>
                <a:lnTo>
                  <a:pt x="0" y="8720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/>
              <a:t> Picture 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687617A-AE0E-7245-B19C-708F1A578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379" y="343144"/>
            <a:ext cx="4174943" cy="257177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1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Fusce pharetra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cursus ex,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nec</a:t>
            </a:r>
            <a: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 </a:t>
            </a: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molestie</a:t>
            </a:r>
            <a:br>
              <a:rPr kumimoji="0" lang="en-US" sz="4000" b="0" i="1" u="none" strike="noStrike" kern="1100" cap="none" spc="0" normalizeH="0" baseline="0" noProof="0" dirty="0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</a:br>
            <a:r>
              <a:rPr kumimoji="0" lang="en-US" sz="4000" b="0" i="1" u="none" strike="noStrike" kern="1100" cap="none" spc="0" normalizeH="0" baseline="0" noProof="0" dirty="0" err="1">
                <a:ln>
                  <a:noFill/>
                </a:ln>
                <a:solidFill>
                  <a:srgbClr val="ED1B2F"/>
                </a:solidFill>
                <a:effectLst/>
                <a:uLnTx/>
                <a:uFillTx/>
                <a:latin typeface="McGill Serif Medium" pitchFamily="2" charset="0"/>
                <a:ea typeface="+mn-ea"/>
                <a:cs typeface="+mn-cs"/>
              </a:rPr>
              <a:t>nunc</a:t>
            </a:r>
            <a:endParaRPr kumimoji="0" lang="en-US" sz="4000" b="0" i="1" u="none" strike="noStrike" kern="1100" cap="none" spc="0" normalizeH="0" baseline="0" noProof="0" dirty="0">
              <a:ln>
                <a:noFill/>
              </a:ln>
              <a:solidFill>
                <a:srgbClr val="ED1B2F"/>
              </a:solidFill>
              <a:effectLst/>
              <a:uLnTx/>
              <a:uFillTx/>
              <a:latin typeface="McGill Serif Medium" pitchFamily="2" charset="0"/>
              <a:ea typeface="+mn-ea"/>
              <a:cs typeface="+mn-cs"/>
            </a:endParaRP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41FEF96-8334-8544-94F3-017025A5F0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9379" y="3103205"/>
            <a:ext cx="4871918" cy="190346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700" b="0" i="0" u="none" strike="noStrike" kern="1100" baseline="0" smtClean="0">
                <a:solidFill>
                  <a:schemeClr val="tx1"/>
                </a:solidFill>
                <a:effectLst/>
                <a:latin typeface="McGill Sans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Lorem ipsum dolor sit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amet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consectetur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adipiscing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elit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Aenean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ipsum ligula,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consequat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vitae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leo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quis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, pharetra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urna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Maecenas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scelerisque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tristique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mattis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</a:t>
            </a:r>
            <a:b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</a:b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Nullam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at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interdum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 </a:t>
            </a:r>
            <a:r>
              <a:rPr kumimoji="0" lang="en-US" sz="1700" b="0" i="0" u="none" strike="noStrike" kern="1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odio</a:t>
            </a:r>
            <a:r>
              <a:rPr kumimoji="0" lang="en-US" sz="1700" b="0" i="0" u="none" strike="noStrike" kern="1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cGill Sans" pitchFamily="2" charset="0"/>
                <a:ea typeface="+mn-ea"/>
                <a:cs typeface="+mn-cs"/>
              </a:rPr>
              <a:t>. </a:t>
            </a:r>
            <a:endParaRPr kumimoji="0" lang="en-US" sz="1700" b="0" i="0" u="none" strike="noStrike" kern="11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cGill San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24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3/4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087783-67C2-D945-8E6E-AE908EEE9099}"/>
              </a:ext>
            </a:extLst>
          </p:cNvPr>
          <p:cNvSpPr txBox="1">
            <a:spLocks/>
          </p:cNvSpPr>
          <p:nvPr userDrawn="1"/>
        </p:nvSpPr>
        <p:spPr>
          <a:xfrm>
            <a:off x="1478479" y="2494542"/>
            <a:ext cx="6076850" cy="23965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McGill Sans Medium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5000"/>
              </a:lnSpc>
              <a:spcAft>
                <a:spcPts val="3600"/>
              </a:spcAft>
            </a:pPr>
            <a:r>
              <a:rPr lang="en-US" sz="6600" i="1" dirty="0">
                <a:solidFill>
                  <a:schemeClr val="bg1"/>
                </a:solidFill>
                <a:latin typeface="McGill Serif" pitchFamily="2" charset="0"/>
              </a:rPr>
              <a:t>Merci!</a:t>
            </a:r>
            <a:r>
              <a:rPr lang="en-US" sz="6600" dirty="0">
                <a:solidFill>
                  <a:schemeClr val="bg1"/>
                </a:solidFill>
                <a:latin typeface="McGill Sans" pitchFamily="2" charset="0"/>
              </a:rPr>
              <a:t> </a:t>
            </a:r>
          </a:p>
          <a:p>
            <a:pPr>
              <a:spcAft>
                <a:spcPts val="2400"/>
              </a:spcAft>
            </a:pPr>
            <a:r>
              <a:rPr lang="en-US" sz="6600" b="0" i="1" baseline="0" dirty="0">
                <a:solidFill>
                  <a:schemeClr val="bg1"/>
                </a:solidFill>
                <a:latin typeface="McGill Serif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21283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1/2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82E608E-057B-B649-9D8F-F314E732147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1261" y="1686147"/>
            <a:ext cx="4722878" cy="3000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400"/>
              </a:lnSpc>
              <a:buFontTx/>
              <a:buNone/>
              <a:defRPr sz="4000"/>
            </a:lvl1pPr>
          </a:lstStyle>
          <a:p>
            <a:r>
              <a:rPr lang="en-US" dirty="0">
                <a:solidFill>
                  <a:schemeClr val="bg1"/>
                </a:solidFill>
                <a:latin typeface="McGill Serif" pitchFamily="2" charset="0"/>
              </a:rPr>
              <a:t>This is an example of a highlight page to emphasize key statements.</a:t>
            </a:r>
            <a:endParaRPr lang="en-US" i="1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20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3/4 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25B4E42C-C6CB-7F4B-B4CA-CB3B1785BF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573" y="720000"/>
            <a:ext cx="8543170" cy="53233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6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indent="0">
              <a:buNone/>
            </a:pPr>
            <a:r>
              <a:rPr lang="en-US" sz="2400" baseline="0" dirty="0">
                <a:solidFill>
                  <a:schemeClr val="bg1"/>
                </a:solidFill>
                <a:ea typeface="Verdana" panose="020B0604030504040204" pitchFamily="34" charset="0"/>
                <a:cs typeface="Calibri" panose="020F0502020204030204" pitchFamily="34" charset="0"/>
              </a:rPr>
              <a:t>Disruption or the New Normal?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B8437A0-7F61-D045-8D6E-C82FC881AC99}"/>
              </a:ext>
            </a:extLst>
          </p:cNvPr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339571" y="1686145"/>
            <a:ext cx="8543171" cy="257177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u="none" strike="noStrike" kern="1100" baseline="0" smtClean="0">
                <a:solidFill>
                  <a:schemeClr val="accent1"/>
                </a:solidFill>
                <a:effectLst/>
                <a:latin typeface="McGill Serif Medium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McGill Serif" pitchFamily="2" charset="0"/>
              </a:rPr>
              <a:t>This is an example of a highlight page to emphasize key statements. The content can be used as either roman or </a:t>
            </a:r>
            <a:r>
              <a:rPr lang="en-US" i="1" dirty="0">
                <a:solidFill>
                  <a:schemeClr val="bg1"/>
                </a:solidFill>
                <a:latin typeface="McGill Serif" pitchFamily="2" charset="0"/>
              </a:rPr>
              <a:t>italic text depending on the messaging.</a:t>
            </a:r>
            <a:endParaRPr lang="en-US" i="1" baseline="0" dirty="0">
              <a:solidFill>
                <a:schemeClr val="bg1"/>
              </a:solidFill>
            </a:endParaRPr>
          </a:p>
          <a:p>
            <a:endParaRPr lang="en-US" i="1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239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 3/4 V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087783-67C2-D945-8E6E-AE908EEE9099}"/>
              </a:ext>
            </a:extLst>
          </p:cNvPr>
          <p:cNvSpPr txBox="1">
            <a:spLocks/>
          </p:cNvSpPr>
          <p:nvPr userDrawn="1"/>
        </p:nvSpPr>
        <p:spPr>
          <a:xfrm>
            <a:off x="1478479" y="2494542"/>
            <a:ext cx="6076850" cy="23965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McGill Sans Medium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5000"/>
              </a:lnSpc>
              <a:spcAft>
                <a:spcPts val="3600"/>
              </a:spcAft>
            </a:pPr>
            <a:r>
              <a:rPr lang="en-US" sz="6600" i="1" dirty="0">
                <a:solidFill>
                  <a:schemeClr val="bg1"/>
                </a:solidFill>
                <a:latin typeface="McGill Serif" pitchFamily="2" charset="0"/>
              </a:rPr>
              <a:t>Merci!</a:t>
            </a:r>
            <a:r>
              <a:rPr lang="en-US" sz="6600" dirty="0">
                <a:solidFill>
                  <a:schemeClr val="bg1"/>
                </a:solidFill>
                <a:latin typeface="McGill Sans" pitchFamily="2" charset="0"/>
              </a:rPr>
              <a:t> </a:t>
            </a:r>
          </a:p>
          <a:p>
            <a:pPr>
              <a:spcAft>
                <a:spcPts val="2400"/>
              </a:spcAft>
            </a:pPr>
            <a:r>
              <a:rPr lang="en-US" sz="6600" b="0" i="1" baseline="0" dirty="0">
                <a:solidFill>
                  <a:schemeClr val="bg1"/>
                </a:solidFill>
                <a:latin typeface="McGill Serif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93085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theme" Target="../theme/theme11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emf"/><Relationship Id="rId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5" Type="http://schemas.openxmlformats.org/officeDocument/2006/relationships/image" Target="../media/image5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emf"/><Relationship Id="rId5" Type="http://schemas.openxmlformats.org/officeDocument/2006/relationships/image" Target="../media/image7.jpe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emf"/><Relationship Id="rId5" Type="http://schemas.openxmlformats.org/officeDocument/2006/relationships/image" Target="../media/image9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ECFF9-D33A-9242-B8BA-82AC462BF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/>
          <a:stretch/>
        </p:blipFill>
        <p:spPr>
          <a:xfrm>
            <a:off x="7113710" y="5082"/>
            <a:ext cx="5078289" cy="6847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98FC1-5B91-6C4A-918F-DD3E8F79067F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23114" y="0"/>
            <a:ext cx="4306824" cy="68529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1AD651-D658-C14D-B005-C98A77469FFA}"/>
              </a:ext>
            </a:extLst>
          </p:cNvPr>
          <p:cNvSpPr/>
          <p:nvPr userDrawn="1"/>
        </p:nvSpPr>
        <p:spPr>
          <a:xfrm>
            <a:off x="0" y="0"/>
            <a:ext cx="55734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967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810" r:id="rId2"/>
    <p:sldLayoutId id="2147483809" r:id="rId3"/>
  </p:sldLayoutIdLst>
  <p:hf hdr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sz="4000" kern="1200">
          <a:solidFill>
            <a:schemeClr val="tx1"/>
          </a:solidFill>
          <a:latin typeface="McGill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">
          <p15:clr>
            <a:srgbClr val="F26B43"/>
          </p15:clr>
        </p15:guide>
        <p15:guide id="2" pos="211">
          <p15:clr>
            <a:srgbClr val="F26B43"/>
          </p15:clr>
        </p15:guide>
        <p15:guide id="3" pos="7465">
          <p15:clr>
            <a:srgbClr val="F26B43"/>
          </p15:clr>
        </p15:guide>
        <p15:guide id="4" orient="horz" pos="4100">
          <p15:clr>
            <a:srgbClr val="F26B43"/>
          </p15:clr>
        </p15:guide>
        <p15:guide id="5" pos="1242">
          <p15:clr>
            <a:srgbClr val="F26B43"/>
          </p15:clr>
        </p15:guide>
        <p15:guide id="6" pos="1457">
          <p15:clr>
            <a:srgbClr val="F26B43"/>
          </p15:clr>
        </p15:guide>
        <p15:guide id="7" pos="2485">
          <p15:clr>
            <a:srgbClr val="F26B43"/>
          </p15:clr>
        </p15:guide>
        <p15:guide id="8" pos="2705">
          <p15:clr>
            <a:srgbClr val="F26B43"/>
          </p15:clr>
        </p15:guide>
        <p15:guide id="9" pos="3727">
          <p15:clr>
            <a:srgbClr val="F26B43"/>
          </p15:clr>
        </p15:guide>
        <p15:guide id="10" pos="3942">
          <p15:clr>
            <a:srgbClr val="F26B43"/>
          </p15:clr>
        </p15:guide>
        <p15:guide id="11" pos="4974">
          <p15:clr>
            <a:srgbClr val="F26B43"/>
          </p15:clr>
        </p15:guide>
        <p15:guide id="12" pos="5190">
          <p15:clr>
            <a:srgbClr val="F26B43"/>
          </p15:clr>
        </p15:guide>
        <p15:guide id="13" pos="6217">
          <p15:clr>
            <a:srgbClr val="F26B43"/>
          </p15:clr>
        </p15:guide>
        <p15:guide id="14" pos="643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CE644A-86DD-5D43-8C63-3EDBCFA99C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6F73EBE-98D2-7D4D-8890-4D3BD983BA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96" y="6199324"/>
            <a:ext cx="2668146" cy="369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7B4640-D8DB-0042-8E7C-C6D03A5A170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92196" y="5801710"/>
            <a:ext cx="1099804" cy="105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7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83" r:id="rId2"/>
  </p:sldLayoutIdLst>
  <p:hf hdr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sz="4000" kern="1200">
          <a:solidFill>
            <a:schemeClr val="tx1"/>
          </a:solidFill>
          <a:latin typeface="McGill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">
          <p15:clr>
            <a:srgbClr val="F26B43"/>
          </p15:clr>
        </p15:guide>
        <p15:guide id="2" pos="211">
          <p15:clr>
            <a:srgbClr val="F26B43"/>
          </p15:clr>
        </p15:guide>
        <p15:guide id="3" pos="7465">
          <p15:clr>
            <a:srgbClr val="F26B43"/>
          </p15:clr>
        </p15:guide>
        <p15:guide id="4" orient="horz" pos="4100">
          <p15:clr>
            <a:srgbClr val="F26B43"/>
          </p15:clr>
        </p15:guide>
        <p15:guide id="5" pos="1242">
          <p15:clr>
            <a:srgbClr val="F26B43"/>
          </p15:clr>
        </p15:guide>
        <p15:guide id="6" pos="1457">
          <p15:clr>
            <a:srgbClr val="F26B43"/>
          </p15:clr>
        </p15:guide>
        <p15:guide id="7" pos="2485">
          <p15:clr>
            <a:srgbClr val="F26B43"/>
          </p15:clr>
        </p15:guide>
        <p15:guide id="8" pos="2705">
          <p15:clr>
            <a:srgbClr val="F26B43"/>
          </p15:clr>
        </p15:guide>
        <p15:guide id="9" pos="3727">
          <p15:clr>
            <a:srgbClr val="F26B43"/>
          </p15:clr>
        </p15:guide>
        <p15:guide id="10" pos="3942">
          <p15:clr>
            <a:srgbClr val="F26B43"/>
          </p15:clr>
        </p15:guide>
        <p15:guide id="11" pos="4974">
          <p15:clr>
            <a:srgbClr val="F26B43"/>
          </p15:clr>
        </p15:guide>
        <p15:guide id="12" pos="5190">
          <p15:clr>
            <a:srgbClr val="F26B43"/>
          </p15:clr>
        </p15:guide>
        <p15:guide id="13" pos="6217">
          <p15:clr>
            <a:srgbClr val="F26B43"/>
          </p15:clr>
        </p15:guide>
        <p15:guide id="14" pos="64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26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771" r:id="rId2"/>
    <p:sldLayoutId id="2147483795" r:id="rId3"/>
    <p:sldLayoutId id="2147483794" r:id="rId4"/>
    <p:sldLayoutId id="2147483797" r:id="rId5"/>
    <p:sldLayoutId id="2147483798" r:id="rId6"/>
    <p:sldLayoutId id="2147483799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803" r:id="rId15"/>
    <p:sldLayoutId id="2147483804" r:id="rId16"/>
    <p:sldLayoutId id="2147483813" r:id="rId17"/>
    <p:sldLayoutId id="2147483814" r:id="rId18"/>
    <p:sldLayoutId id="2147483815" r:id="rId19"/>
    <p:sldLayoutId id="2147483811" r:id="rId20"/>
    <p:sldLayoutId id="2147483812" r:id="rId21"/>
    <p:sldLayoutId id="2147483816" r:id="rId22"/>
    <p:sldLayoutId id="2147483817" r:id="rId23"/>
    <p:sldLayoutId id="2147483818" r:id="rId24"/>
    <p:sldLayoutId id="2147483819" r:id="rId25"/>
    <p:sldLayoutId id="2147483820" r:id="rId26"/>
    <p:sldLayoutId id="2147483821" r:id="rId27"/>
    <p:sldLayoutId id="2147483822" r:id="rId28"/>
    <p:sldLayoutId id="2147483823" r:id="rId29"/>
    <p:sldLayoutId id="2147483824" r:id="rId30"/>
    <p:sldLayoutId id="2147483825" r:id="rId31"/>
    <p:sldLayoutId id="2147483826" r:id="rId32"/>
    <p:sldLayoutId id="2147483827" r:id="rId33"/>
    <p:sldLayoutId id="2147483805" r:id="rId34"/>
    <p:sldLayoutId id="2147483806" r:id="rId35"/>
  </p:sldLayoutIdLst>
  <p:hf hdr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sz="4000" kern="1200">
          <a:solidFill>
            <a:schemeClr val="tx1"/>
          </a:solidFill>
          <a:latin typeface="McGill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">
          <p15:clr>
            <a:srgbClr val="F26B43"/>
          </p15:clr>
        </p15:guide>
        <p15:guide id="2" pos="211">
          <p15:clr>
            <a:srgbClr val="F26B43"/>
          </p15:clr>
        </p15:guide>
        <p15:guide id="3" pos="7465">
          <p15:clr>
            <a:srgbClr val="F26B43"/>
          </p15:clr>
        </p15:guide>
        <p15:guide id="4" orient="horz" pos="4100">
          <p15:clr>
            <a:srgbClr val="F26B43"/>
          </p15:clr>
        </p15:guide>
        <p15:guide id="5" pos="1242">
          <p15:clr>
            <a:srgbClr val="F26B43"/>
          </p15:clr>
        </p15:guide>
        <p15:guide id="6" pos="1457">
          <p15:clr>
            <a:srgbClr val="F26B43"/>
          </p15:clr>
        </p15:guide>
        <p15:guide id="7" pos="2485">
          <p15:clr>
            <a:srgbClr val="F26B43"/>
          </p15:clr>
        </p15:guide>
        <p15:guide id="8" pos="2705">
          <p15:clr>
            <a:srgbClr val="F26B43"/>
          </p15:clr>
        </p15:guide>
        <p15:guide id="9" pos="3727">
          <p15:clr>
            <a:srgbClr val="F26B43"/>
          </p15:clr>
        </p15:guide>
        <p15:guide id="10" pos="3942">
          <p15:clr>
            <a:srgbClr val="F26B43"/>
          </p15:clr>
        </p15:guide>
        <p15:guide id="11" pos="4974">
          <p15:clr>
            <a:srgbClr val="F26B43"/>
          </p15:clr>
        </p15:guide>
        <p15:guide id="12" pos="5190">
          <p15:clr>
            <a:srgbClr val="F26B43"/>
          </p15:clr>
        </p15:guide>
        <p15:guide id="13" pos="6217">
          <p15:clr>
            <a:srgbClr val="F26B43"/>
          </p15:clr>
        </p15:guide>
        <p15:guide id="14" pos="64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70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</p:sldLayoutIdLst>
  <p:hf hdr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sz="4000" kern="1200">
          <a:solidFill>
            <a:schemeClr val="tx1"/>
          </a:solidFill>
          <a:latin typeface="McGill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">
          <p15:clr>
            <a:srgbClr val="F26B43"/>
          </p15:clr>
        </p15:guide>
        <p15:guide id="2" pos="211">
          <p15:clr>
            <a:srgbClr val="F26B43"/>
          </p15:clr>
        </p15:guide>
        <p15:guide id="3" pos="7465">
          <p15:clr>
            <a:srgbClr val="F26B43"/>
          </p15:clr>
        </p15:guide>
        <p15:guide id="4" orient="horz" pos="4100">
          <p15:clr>
            <a:srgbClr val="F26B43"/>
          </p15:clr>
        </p15:guide>
        <p15:guide id="5" pos="1242">
          <p15:clr>
            <a:srgbClr val="F26B43"/>
          </p15:clr>
        </p15:guide>
        <p15:guide id="6" pos="1457">
          <p15:clr>
            <a:srgbClr val="F26B43"/>
          </p15:clr>
        </p15:guide>
        <p15:guide id="7" pos="2485">
          <p15:clr>
            <a:srgbClr val="F26B43"/>
          </p15:clr>
        </p15:guide>
        <p15:guide id="8" pos="2705">
          <p15:clr>
            <a:srgbClr val="F26B43"/>
          </p15:clr>
        </p15:guide>
        <p15:guide id="9" pos="3727">
          <p15:clr>
            <a:srgbClr val="F26B43"/>
          </p15:clr>
        </p15:guide>
        <p15:guide id="10" pos="3942">
          <p15:clr>
            <a:srgbClr val="F26B43"/>
          </p15:clr>
        </p15:guide>
        <p15:guide id="11" pos="4974">
          <p15:clr>
            <a:srgbClr val="F26B43"/>
          </p15:clr>
        </p15:guide>
        <p15:guide id="12" pos="5190">
          <p15:clr>
            <a:srgbClr val="F26B43"/>
          </p15:clr>
        </p15:guide>
        <p15:guide id="13" pos="6217">
          <p15:clr>
            <a:srgbClr val="F26B43"/>
          </p15:clr>
        </p15:guide>
        <p15:guide id="14" pos="64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A8979-6CD7-D240-BB6A-E7845017E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560305" y="1233974"/>
            <a:ext cx="6870747" cy="4392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0F0B0-9BFA-524C-A632-AC9FE0EF7D53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23114" y="0"/>
            <a:ext cx="4306824" cy="68529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C3EB4F-3364-5B40-8B7A-098C14DEB2B5}"/>
              </a:ext>
            </a:extLst>
          </p:cNvPr>
          <p:cNvSpPr/>
          <p:nvPr userDrawn="1"/>
        </p:nvSpPr>
        <p:spPr>
          <a:xfrm>
            <a:off x="0" y="0"/>
            <a:ext cx="55734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926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837" r:id="rId2"/>
  </p:sldLayoutIdLst>
  <p:hf hdr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sz="4000" kern="1200">
          <a:solidFill>
            <a:schemeClr val="tx1"/>
          </a:solidFill>
          <a:latin typeface="McGill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">
          <p15:clr>
            <a:srgbClr val="F26B43"/>
          </p15:clr>
        </p15:guide>
        <p15:guide id="2" pos="211">
          <p15:clr>
            <a:srgbClr val="F26B43"/>
          </p15:clr>
        </p15:guide>
        <p15:guide id="3" pos="7465">
          <p15:clr>
            <a:srgbClr val="F26B43"/>
          </p15:clr>
        </p15:guide>
        <p15:guide id="4" orient="horz" pos="4100">
          <p15:clr>
            <a:srgbClr val="F26B43"/>
          </p15:clr>
        </p15:guide>
        <p15:guide id="5" pos="1242">
          <p15:clr>
            <a:srgbClr val="F26B43"/>
          </p15:clr>
        </p15:guide>
        <p15:guide id="6" pos="1457">
          <p15:clr>
            <a:srgbClr val="F26B43"/>
          </p15:clr>
        </p15:guide>
        <p15:guide id="7" pos="2485">
          <p15:clr>
            <a:srgbClr val="F26B43"/>
          </p15:clr>
        </p15:guide>
        <p15:guide id="8" pos="2705">
          <p15:clr>
            <a:srgbClr val="F26B43"/>
          </p15:clr>
        </p15:guide>
        <p15:guide id="9" pos="3727">
          <p15:clr>
            <a:srgbClr val="F26B43"/>
          </p15:clr>
        </p15:guide>
        <p15:guide id="10" pos="3942">
          <p15:clr>
            <a:srgbClr val="F26B43"/>
          </p15:clr>
        </p15:guide>
        <p15:guide id="11" pos="4974">
          <p15:clr>
            <a:srgbClr val="F26B43"/>
          </p15:clr>
        </p15:guide>
        <p15:guide id="12" pos="5190">
          <p15:clr>
            <a:srgbClr val="F26B43"/>
          </p15:clr>
        </p15:guide>
        <p15:guide id="13" pos="6217">
          <p15:clr>
            <a:srgbClr val="F26B43"/>
          </p15:clr>
        </p15:guide>
        <p15:guide id="14" pos="64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76ABACB-0253-9F46-80EE-3C30D5DFD64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3958374" y="-1"/>
            <a:ext cx="10272771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0E97CC-B394-244E-8402-38BD404FC94A}"/>
              </a:ext>
            </a:extLst>
          </p:cNvPr>
          <p:cNvSpPr/>
          <p:nvPr userDrawn="1"/>
        </p:nvSpPr>
        <p:spPr>
          <a:xfrm>
            <a:off x="0" y="1"/>
            <a:ext cx="4491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4C45DF-93E8-C849-AF74-09EBC7EB37C5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85981" y="0"/>
            <a:ext cx="4310019" cy="685800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6F73EBE-98D2-7D4D-8890-4D3BD983BA0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96" y="6199324"/>
            <a:ext cx="2668146" cy="3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834" r:id="rId2"/>
    <p:sldLayoutId id="2147483838" r:id="rId3"/>
  </p:sldLayoutIdLst>
  <p:hf hdr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sz="4000" kern="1200">
          <a:solidFill>
            <a:schemeClr val="tx1"/>
          </a:solidFill>
          <a:latin typeface="McGill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">
          <p15:clr>
            <a:srgbClr val="F26B43"/>
          </p15:clr>
        </p15:guide>
        <p15:guide id="2" pos="211">
          <p15:clr>
            <a:srgbClr val="F26B43"/>
          </p15:clr>
        </p15:guide>
        <p15:guide id="3" pos="7465">
          <p15:clr>
            <a:srgbClr val="F26B43"/>
          </p15:clr>
        </p15:guide>
        <p15:guide id="4" orient="horz" pos="4100">
          <p15:clr>
            <a:srgbClr val="F26B43"/>
          </p15:clr>
        </p15:guide>
        <p15:guide id="5" pos="1242">
          <p15:clr>
            <a:srgbClr val="F26B43"/>
          </p15:clr>
        </p15:guide>
        <p15:guide id="6" pos="1457">
          <p15:clr>
            <a:srgbClr val="F26B43"/>
          </p15:clr>
        </p15:guide>
        <p15:guide id="7" pos="2485">
          <p15:clr>
            <a:srgbClr val="F26B43"/>
          </p15:clr>
        </p15:guide>
        <p15:guide id="8" pos="2705">
          <p15:clr>
            <a:srgbClr val="F26B43"/>
          </p15:clr>
        </p15:guide>
        <p15:guide id="9" pos="3727">
          <p15:clr>
            <a:srgbClr val="F26B43"/>
          </p15:clr>
        </p15:guide>
        <p15:guide id="10" pos="3942">
          <p15:clr>
            <a:srgbClr val="F26B43"/>
          </p15:clr>
        </p15:guide>
        <p15:guide id="11" pos="4974">
          <p15:clr>
            <a:srgbClr val="F26B43"/>
          </p15:clr>
        </p15:guide>
        <p15:guide id="12" pos="5190">
          <p15:clr>
            <a:srgbClr val="F26B43"/>
          </p15:clr>
        </p15:guide>
        <p15:guide id="13" pos="6217">
          <p15:clr>
            <a:srgbClr val="F26B43"/>
          </p15:clr>
        </p15:guide>
        <p15:guide id="14" pos="64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38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</p:sldLayoutIdLst>
  <p:hf hdr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sz="4000" kern="1200">
          <a:solidFill>
            <a:schemeClr val="tx1"/>
          </a:solidFill>
          <a:latin typeface="McGill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">
          <p15:clr>
            <a:srgbClr val="F26B43"/>
          </p15:clr>
        </p15:guide>
        <p15:guide id="2" pos="211">
          <p15:clr>
            <a:srgbClr val="F26B43"/>
          </p15:clr>
        </p15:guide>
        <p15:guide id="3" pos="7465">
          <p15:clr>
            <a:srgbClr val="F26B43"/>
          </p15:clr>
        </p15:guide>
        <p15:guide id="4" orient="horz" pos="4100">
          <p15:clr>
            <a:srgbClr val="F26B43"/>
          </p15:clr>
        </p15:guide>
        <p15:guide id="5" pos="1242">
          <p15:clr>
            <a:srgbClr val="F26B43"/>
          </p15:clr>
        </p15:guide>
        <p15:guide id="6" pos="1457">
          <p15:clr>
            <a:srgbClr val="F26B43"/>
          </p15:clr>
        </p15:guide>
        <p15:guide id="7" pos="2485">
          <p15:clr>
            <a:srgbClr val="F26B43"/>
          </p15:clr>
        </p15:guide>
        <p15:guide id="8" pos="2705">
          <p15:clr>
            <a:srgbClr val="F26B43"/>
          </p15:clr>
        </p15:guide>
        <p15:guide id="9" pos="3727">
          <p15:clr>
            <a:srgbClr val="F26B43"/>
          </p15:clr>
        </p15:guide>
        <p15:guide id="10" pos="3942">
          <p15:clr>
            <a:srgbClr val="F26B43"/>
          </p15:clr>
        </p15:guide>
        <p15:guide id="11" pos="4974">
          <p15:clr>
            <a:srgbClr val="F26B43"/>
          </p15:clr>
        </p15:guide>
        <p15:guide id="12" pos="5190">
          <p15:clr>
            <a:srgbClr val="F26B43"/>
          </p15:clr>
        </p15:guide>
        <p15:guide id="13" pos="6217">
          <p15:clr>
            <a:srgbClr val="F26B43"/>
          </p15:clr>
        </p15:guide>
        <p15:guide id="14" pos="64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838F56-F618-534E-9062-B24619DEEE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8111" y="3560"/>
            <a:ext cx="10273298" cy="68508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0E97CC-B394-244E-8402-38BD404FC94A}"/>
              </a:ext>
            </a:extLst>
          </p:cNvPr>
          <p:cNvSpPr/>
          <p:nvPr userDrawn="1"/>
        </p:nvSpPr>
        <p:spPr>
          <a:xfrm>
            <a:off x="0" y="1"/>
            <a:ext cx="4491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4C45DF-93E8-C849-AF74-09EBC7EB37C5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85981" y="0"/>
            <a:ext cx="4310019" cy="685800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6F73EBE-98D2-7D4D-8890-4D3BD983BA0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96" y="6199324"/>
            <a:ext cx="2668146" cy="3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39" r:id="rId2"/>
  </p:sldLayoutIdLst>
  <p:hf hdr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sz="4000" kern="1200">
          <a:solidFill>
            <a:schemeClr val="tx1"/>
          </a:solidFill>
          <a:latin typeface="McGill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">
          <p15:clr>
            <a:srgbClr val="F26B43"/>
          </p15:clr>
        </p15:guide>
        <p15:guide id="2" pos="211">
          <p15:clr>
            <a:srgbClr val="F26B43"/>
          </p15:clr>
        </p15:guide>
        <p15:guide id="3" pos="7465">
          <p15:clr>
            <a:srgbClr val="F26B43"/>
          </p15:clr>
        </p15:guide>
        <p15:guide id="4" orient="horz" pos="4100">
          <p15:clr>
            <a:srgbClr val="F26B43"/>
          </p15:clr>
        </p15:guide>
        <p15:guide id="5" pos="1242">
          <p15:clr>
            <a:srgbClr val="F26B43"/>
          </p15:clr>
        </p15:guide>
        <p15:guide id="6" pos="1457">
          <p15:clr>
            <a:srgbClr val="F26B43"/>
          </p15:clr>
        </p15:guide>
        <p15:guide id="7" pos="2485">
          <p15:clr>
            <a:srgbClr val="F26B43"/>
          </p15:clr>
        </p15:guide>
        <p15:guide id="8" pos="2705">
          <p15:clr>
            <a:srgbClr val="F26B43"/>
          </p15:clr>
        </p15:guide>
        <p15:guide id="9" pos="3727">
          <p15:clr>
            <a:srgbClr val="F26B43"/>
          </p15:clr>
        </p15:guide>
        <p15:guide id="10" pos="3942">
          <p15:clr>
            <a:srgbClr val="F26B43"/>
          </p15:clr>
        </p15:guide>
        <p15:guide id="11" pos="4974">
          <p15:clr>
            <a:srgbClr val="F26B43"/>
          </p15:clr>
        </p15:guide>
        <p15:guide id="12" pos="5190">
          <p15:clr>
            <a:srgbClr val="F26B43"/>
          </p15:clr>
        </p15:guide>
        <p15:guide id="13" pos="6217">
          <p15:clr>
            <a:srgbClr val="F26B43"/>
          </p15:clr>
        </p15:guide>
        <p15:guide id="14" pos="64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5B078D-754D-0F42-AC29-633F44E8F3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644843" y="-681269"/>
            <a:ext cx="6864724" cy="82295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0E97CC-B394-244E-8402-38BD404FC94A}"/>
              </a:ext>
            </a:extLst>
          </p:cNvPr>
          <p:cNvSpPr/>
          <p:nvPr userDrawn="1"/>
        </p:nvSpPr>
        <p:spPr>
          <a:xfrm>
            <a:off x="0" y="1"/>
            <a:ext cx="4491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4C45DF-93E8-C849-AF74-09EBC7EB37C5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85981" y="0"/>
            <a:ext cx="4310019" cy="685800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6F73EBE-98D2-7D4D-8890-4D3BD983BA0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96" y="6199324"/>
            <a:ext cx="2668146" cy="3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8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835" r:id="rId2"/>
    <p:sldLayoutId id="2147483840" r:id="rId3"/>
  </p:sldLayoutIdLst>
  <p:hf hdr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sz="4000" kern="1200">
          <a:solidFill>
            <a:schemeClr val="tx1"/>
          </a:solidFill>
          <a:latin typeface="McGill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">
          <p15:clr>
            <a:srgbClr val="F26B43"/>
          </p15:clr>
        </p15:guide>
        <p15:guide id="2" pos="211">
          <p15:clr>
            <a:srgbClr val="F26B43"/>
          </p15:clr>
        </p15:guide>
        <p15:guide id="3" pos="7465">
          <p15:clr>
            <a:srgbClr val="F26B43"/>
          </p15:clr>
        </p15:guide>
        <p15:guide id="4" orient="horz" pos="4100">
          <p15:clr>
            <a:srgbClr val="F26B43"/>
          </p15:clr>
        </p15:guide>
        <p15:guide id="5" pos="1242">
          <p15:clr>
            <a:srgbClr val="F26B43"/>
          </p15:clr>
        </p15:guide>
        <p15:guide id="6" pos="1457">
          <p15:clr>
            <a:srgbClr val="F26B43"/>
          </p15:clr>
        </p15:guide>
        <p15:guide id="7" pos="2485">
          <p15:clr>
            <a:srgbClr val="F26B43"/>
          </p15:clr>
        </p15:guide>
        <p15:guide id="8" pos="2705">
          <p15:clr>
            <a:srgbClr val="F26B43"/>
          </p15:clr>
        </p15:guide>
        <p15:guide id="9" pos="3727">
          <p15:clr>
            <a:srgbClr val="F26B43"/>
          </p15:clr>
        </p15:guide>
        <p15:guide id="10" pos="3942">
          <p15:clr>
            <a:srgbClr val="F26B43"/>
          </p15:clr>
        </p15:guide>
        <p15:guide id="11" pos="4974">
          <p15:clr>
            <a:srgbClr val="F26B43"/>
          </p15:clr>
        </p15:guide>
        <p15:guide id="12" pos="5190">
          <p15:clr>
            <a:srgbClr val="F26B43"/>
          </p15:clr>
        </p15:guide>
        <p15:guide id="13" pos="6217">
          <p15:clr>
            <a:srgbClr val="F26B43"/>
          </p15:clr>
        </p15:guide>
        <p15:guide id="14" pos="64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587D5A-2380-D24B-B8DC-902ACF877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630379" y="-689385"/>
            <a:ext cx="6872233" cy="82510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0E97CC-B394-244E-8402-38BD404FC94A}"/>
              </a:ext>
            </a:extLst>
          </p:cNvPr>
          <p:cNvSpPr/>
          <p:nvPr userDrawn="1"/>
        </p:nvSpPr>
        <p:spPr>
          <a:xfrm>
            <a:off x="0" y="1"/>
            <a:ext cx="4491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4C45DF-93E8-C849-AF74-09EBC7EB37C5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85981" y="0"/>
            <a:ext cx="4310019" cy="685800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6F73EBE-98D2-7D4D-8890-4D3BD983BA0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96" y="6199324"/>
            <a:ext cx="2668146" cy="3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68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841" r:id="rId2"/>
  </p:sldLayoutIdLst>
  <p:hf hdr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sz="4000" kern="1200">
          <a:solidFill>
            <a:schemeClr val="tx1"/>
          </a:solidFill>
          <a:latin typeface="McGill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">
          <p15:clr>
            <a:srgbClr val="F26B43"/>
          </p15:clr>
        </p15:guide>
        <p15:guide id="2" pos="211">
          <p15:clr>
            <a:srgbClr val="F26B43"/>
          </p15:clr>
        </p15:guide>
        <p15:guide id="3" pos="7465">
          <p15:clr>
            <a:srgbClr val="F26B43"/>
          </p15:clr>
        </p15:guide>
        <p15:guide id="4" orient="horz" pos="4100">
          <p15:clr>
            <a:srgbClr val="F26B43"/>
          </p15:clr>
        </p15:guide>
        <p15:guide id="5" pos="1242">
          <p15:clr>
            <a:srgbClr val="F26B43"/>
          </p15:clr>
        </p15:guide>
        <p15:guide id="6" pos="1457">
          <p15:clr>
            <a:srgbClr val="F26B43"/>
          </p15:clr>
        </p15:guide>
        <p15:guide id="7" pos="2485">
          <p15:clr>
            <a:srgbClr val="F26B43"/>
          </p15:clr>
        </p15:guide>
        <p15:guide id="8" pos="2705">
          <p15:clr>
            <a:srgbClr val="F26B43"/>
          </p15:clr>
        </p15:guide>
        <p15:guide id="9" pos="3727">
          <p15:clr>
            <a:srgbClr val="F26B43"/>
          </p15:clr>
        </p15:guide>
        <p15:guide id="10" pos="3942">
          <p15:clr>
            <a:srgbClr val="F26B43"/>
          </p15:clr>
        </p15:guide>
        <p15:guide id="11" pos="4974">
          <p15:clr>
            <a:srgbClr val="F26B43"/>
          </p15:clr>
        </p15:guide>
        <p15:guide id="12" pos="5190">
          <p15:clr>
            <a:srgbClr val="F26B43"/>
          </p15:clr>
        </p15:guide>
        <p15:guide id="13" pos="6217">
          <p15:clr>
            <a:srgbClr val="F26B43"/>
          </p15:clr>
        </p15:guide>
        <p15:guide id="14" pos="64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680A68-9AA1-0A4A-8D79-EDD678C474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845497" y="3560"/>
            <a:ext cx="8346503" cy="68508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C0E97CC-B394-244E-8402-38BD404FC94A}"/>
              </a:ext>
            </a:extLst>
          </p:cNvPr>
          <p:cNvSpPr/>
          <p:nvPr userDrawn="1"/>
        </p:nvSpPr>
        <p:spPr>
          <a:xfrm>
            <a:off x="0" y="1"/>
            <a:ext cx="4491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4C45DF-93E8-C849-AF74-09EBC7EB37C5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85981" y="0"/>
            <a:ext cx="431001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5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36" r:id="rId2"/>
    <p:sldLayoutId id="2147483842" r:id="rId3"/>
  </p:sldLayoutIdLst>
  <p:hf hdr="0"/>
  <p:txStyles>
    <p:titleStyle>
      <a:lvl1pPr algn="l" defTabSz="914400" rtl="0" eaLnBrk="1" latinLnBrk="0" hangingPunct="1">
        <a:lnSpc>
          <a:spcPts val="4400"/>
        </a:lnSpc>
        <a:spcBef>
          <a:spcPct val="0"/>
        </a:spcBef>
        <a:buNone/>
        <a:defRPr sz="4000" kern="1200">
          <a:solidFill>
            <a:schemeClr val="tx1"/>
          </a:solidFill>
          <a:latin typeface="McGill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6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cGill Sans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">
          <p15:clr>
            <a:srgbClr val="F26B43"/>
          </p15:clr>
        </p15:guide>
        <p15:guide id="2" pos="211">
          <p15:clr>
            <a:srgbClr val="F26B43"/>
          </p15:clr>
        </p15:guide>
        <p15:guide id="3" pos="7465">
          <p15:clr>
            <a:srgbClr val="F26B43"/>
          </p15:clr>
        </p15:guide>
        <p15:guide id="4" orient="horz" pos="4100">
          <p15:clr>
            <a:srgbClr val="F26B43"/>
          </p15:clr>
        </p15:guide>
        <p15:guide id="5" pos="1242">
          <p15:clr>
            <a:srgbClr val="F26B43"/>
          </p15:clr>
        </p15:guide>
        <p15:guide id="6" pos="1457">
          <p15:clr>
            <a:srgbClr val="F26B43"/>
          </p15:clr>
        </p15:guide>
        <p15:guide id="7" pos="2485">
          <p15:clr>
            <a:srgbClr val="F26B43"/>
          </p15:clr>
        </p15:guide>
        <p15:guide id="8" pos="2705">
          <p15:clr>
            <a:srgbClr val="F26B43"/>
          </p15:clr>
        </p15:guide>
        <p15:guide id="9" pos="3727">
          <p15:clr>
            <a:srgbClr val="F26B43"/>
          </p15:clr>
        </p15:guide>
        <p15:guide id="10" pos="3942">
          <p15:clr>
            <a:srgbClr val="F26B43"/>
          </p15:clr>
        </p15:guide>
        <p15:guide id="11" pos="4974">
          <p15:clr>
            <a:srgbClr val="F26B43"/>
          </p15:clr>
        </p15:guide>
        <p15:guide id="12" pos="5190">
          <p15:clr>
            <a:srgbClr val="F26B43"/>
          </p15:clr>
        </p15:guide>
        <p15:guide id="13" pos="6217">
          <p15:clr>
            <a:srgbClr val="F26B43"/>
          </p15:clr>
        </p15:guide>
        <p15:guide id="14" pos="6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2325.pdf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33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34" name="Oval 1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35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10140B-4397-CE4A-9720-9DB6CDCD31EC}"/>
              </a:ext>
            </a:extLst>
          </p:cNvPr>
          <p:cNvSpPr txBox="1">
            <a:spLocks/>
          </p:cNvSpPr>
          <p:nvPr/>
        </p:nvSpPr>
        <p:spPr>
          <a:xfrm>
            <a:off x="1216056" y="2738406"/>
            <a:ext cx="9759885" cy="138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McGill Sans Medium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altLang="zh-CN" b="1" i="1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Application of </a:t>
            </a:r>
            <a:r>
              <a:rPr lang="en-US" altLang="zh-CN" b="1" i="1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Deep </a:t>
            </a:r>
            <a:r>
              <a:rPr lang="en-CA" altLang="zh-CN" b="1" i="1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Learning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altLang="zh-CN" b="1" i="1" kern="1200" baseline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in Autonomous Driving System</a:t>
            </a:r>
            <a:endParaRPr lang="en-US" b="1" kern="1200" baseline="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DAAC08-CF1B-F74B-B024-8D8059EDC1F7}"/>
              </a:ext>
            </a:extLst>
          </p:cNvPr>
          <p:cNvSpPr txBox="1">
            <a:spLocks/>
          </p:cNvSpPr>
          <p:nvPr/>
        </p:nvSpPr>
        <p:spPr>
          <a:xfrm>
            <a:off x="2031247" y="4419664"/>
            <a:ext cx="8129505" cy="263055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4400"/>
              </a:lnSpc>
              <a:spcBef>
                <a:spcPct val="0"/>
              </a:spcBef>
              <a:buNone/>
              <a:defRPr sz="4000" kern="1200" baseline="0">
                <a:solidFill>
                  <a:schemeClr val="tx1"/>
                </a:solidFill>
                <a:latin typeface="McGill Sans Medium" pitchFamily="2" charset="0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McGill Sans" pitchFamily="2" charset="0"/>
              </a:rPr>
              <a:t>Rui Min</a:t>
            </a:r>
            <a:r>
              <a:rPr lang="en-US" sz="2400" dirty="0">
                <a:solidFill>
                  <a:schemeClr val="bg1"/>
                </a:solidFill>
                <a:latin typeface="McGill Sans" pitchFamily="2" charset="0"/>
              </a:rPr>
              <a:t> </a:t>
            </a:r>
            <a:endParaRPr lang="en-US" sz="3200" baseline="0" dirty="0">
              <a:solidFill>
                <a:schemeClr val="bg1"/>
              </a:solidFill>
              <a:latin typeface="McGill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90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243B7-7977-534C-A62A-7A89E152A4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>
                <a:effectLst/>
              </a:rPr>
              <a:t>Autonomous Driving System</a:t>
            </a:r>
            <a:endParaRPr lang="en-US" altLang="zh-CN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C03EAE5-F8F2-4ED9-8E51-C1165F0BD01E}"/>
              </a:ext>
            </a:extLst>
          </p:cNvPr>
          <p:cNvSpPr/>
          <p:nvPr/>
        </p:nvSpPr>
        <p:spPr>
          <a:xfrm>
            <a:off x="313055" y="1101137"/>
            <a:ext cx="112767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ADAS -&gt; AD (Autonomous Driving) : </a:t>
            </a:r>
            <a:r>
              <a:rPr lang="en-CA" sz="2800" dirty="0" err="1"/>
              <a:t>Robotaxi</a:t>
            </a:r>
            <a:endParaRPr lang="en-CA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>
                <a:latin typeface="unset"/>
              </a:rPr>
              <a:t>C</a:t>
            </a:r>
            <a:r>
              <a:rPr lang="en-CA" sz="2800" dirty="0"/>
              <a:t>ritical factor</a:t>
            </a:r>
            <a:r>
              <a:rPr lang="en-CA" sz="2800" dirty="0">
                <a:effectLst/>
                <a:latin typeface="unset"/>
              </a:rPr>
              <a:t> of the AD system : </a:t>
            </a:r>
            <a:r>
              <a:rPr lang="en-CA" sz="2800" b="1" dirty="0">
                <a:effectLst/>
                <a:latin typeface="unset"/>
              </a:rPr>
              <a:t>Data</a:t>
            </a:r>
            <a:r>
              <a:rPr lang="en-CA" sz="2800" dirty="0"/>
              <a:t> </a:t>
            </a:r>
            <a:endParaRPr lang="en-CA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Sensors: </a:t>
            </a:r>
            <a:r>
              <a:rPr lang="en-CA" sz="2800" b="1" dirty="0"/>
              <a:t>Camera</a:t>
            </a:r>
            <a:r>
              <a:rPr lang="en-CA" sz="2800" dirty="0"/>
              <a:t>, Radar, LiDAR, HD Map, V2X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D819CB0-BEFA-4978-B061-5FDAEDAE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15" y="2579272"/>
            <a:ext cx="5689104" cy="34134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A390B5-8865-495E-9992-4932779C9FE0}"/>
              </a:ext>
            </a:extLst>
          </p:cNvPr>
          <p:cNvSpPr/>
          <p:nvPr/>
        </p:nvSpPr>
        <p:spPr>
          <a:xfrm>
            <a:off x="8846572" y="6077476"/>
            <a:ext cx="28709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1100" dirty="0">
                <a:solidFill>
                  <a:schemeClr val="bg1">
                    <a:lumMod val="50000"/>
                  </a:schemeClr>
                </a:solidFill>
              </a:rPr>
              <a:t>Picture Source: </a:t>
            </a:r>
            <a:r>
              <a:rPr lang="en-CA" sz="1100" b="0" i="0" dirty="0">
                <a:solidFill>
                  <a:srgbClr val="8C8E91"/>
                </a:solidFill>
                <a:effectLst/>
                <a:latin typeface="Lato"/>
              </a:rPr>
              <a:t>Endeavor Business Media.</a:t>
            </a:r>
            <a:endParaRPr lang="en-CA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9B617E0-2055-4FCA-AB9D-9DB794C82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3" b="11834"/>
          <a:stretch/>
        </p:blipFill>
        <p:spPr bwMode="auto">
          <a:xfrm>
            <a:off x="474481" y="2986541"/>
            <a:ext cx="5131982" cy="259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C8C3E3-BE64-4737-9551-5D32D1DE0BF6}"/>
              </a:ext>
            </a:extLst>
          </p:cNvPr>
          <p:cNvSpPr/>
          <p:nvPr/>
        </p:nvSpPr>
        <p:spPr>
          <a:xfrm>
            <a:off x="474481" y="6077476"/>
            <a:ext cx="28709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chemeClr val="bg1">
                    <a:lumMod val="50000"/>
                  </a:schemeClr>
                </a:solidFill>
              </a:rPr>
              <a:t>Picture Source: </a:t>
            </a:r>
            <a:r>
              <a:rPr lang="en-CA" sz="1100" b="0" i="0" dirty="0">
                <a:solidFill>
                  <a:srgbClr val="8C8E91"/>
                </a:solidFill>
                <a:effectLst/>
                <a:latin typeface="Lato"/>
              </a:rPr>
              <a:t>Baidu</a:t>
            </a:r>
            <a:endParaRPr lang="en-CA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05E53-8321-4D2D-A270-27705BB50E66}"/>
              </a:ext>
            </a:extLst>
          </p:cNvPr>
          <p:cNvSpPr txBox="1"/>
          <p:nvPr/>
        </p:nvSpPr>
        <p:spPr>
          <a:xfrm>
            <a:off x="1460584" y="5646805"/>
            <a:ext cx="315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Baidu Apollo </a:t>
            </a:r>
            <a:r>
              <a:rPr lang="en-CA" dirty="0" err="1"/>
              <a:t>Robotaxi</a:t>
            </a:r>
            <a:r>
              <a:rPr lang="en-CA" dirty="0"/>
              <a:t> in Beijing</a:t>
            </a:r>
          </a:p>
        </p:txBody>
      </p:sp>
    </p:spTree>
    <p:extLst>
      <p:ext uri="{BB962C8B-B14F-4D97-AF65-F5344CB8AC3E}">
        <p14:creationId xmlns:p14="http://schemas.microsoft.com/office/powerpoint/2010/main" val="45096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BBBC8459-DF0A-4882-B784-87A061C8C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5" t="22395" r="5928" b="22071"/>
          <a:stretch/>
        </p:blipFill>
        <p:spPr>
          <a:xfrm>
            <a:off x="5907987" y="1101137"/>
            <a:ext cx="6033102" cy="238543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243B7-7977-534C-A62A-7A89E152A4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>
                <a:effectLst/>
              </a:rPr>
              <a:t>Autonomous Driving System</a:t>
            </a:r>
            <a:endParaRPr lang="en-US" altLang="zh-CN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C03EAE5-F8F2-4ED9-8E51-C1165F0BD01E}"/>
              </a:ext>
            </a:extLst>
          </p:cNvPr>
          <p:cNvSpPr/>
          <p:nvPr/>
        </p:nvSpPr>
        <p:spPr>
          <a:xfrm>
            <a:off x="313055" y="1101137"/>
            <a:ext cx="5919069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Composition of Autonomous System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altLang="zh-CN" sz="2000" b="1" dirty="0">
                <a:solidFill>
                  <a:srgbClr val="0070C0"/>
                </a:solidFill>
              </a:rPr>
              <a:t>Perception: </a:t>
            </a:r>
            <a:r>
              <a:rPr lang="en-CA" altLang="zh-CN" sz="2000" dirty="0"/>
              <a:t>Sense + Perceive</a:t>
            </a:r>
            <a:endParaRPr lang="en-CA" altLang="zh-CN" sz="2000" b="1" dirty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altLang="zh-CN" sz="2000" b="1" dirty="0">
                <a:solidFill>
                  <a:srgbClr val="0070C0"/>
                </a:solidFill>
              </a:rPr>
              <a:t>Decide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altLang="zh-CN" sz="2000" dirty="0"/>
              <a:t>Actuate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800" dirty="0"/>
              <a:t>Sensor Fusion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Vision</a:t>
            </a:r>
            <a:r>
              <a:rPr lang="en-US" altLang="zh-CN" sz="2000" dirty="0"/>
              <a:t> + Radar + LiDAR = more accurate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1F2AAD-33EC-4993-AB89-6102091A1CFF}"/>
              </a:ext>
            </a:extLst>
          </p:cNvPr>
          <p:cNvSpPr/>
          <p:nvPr/>
        </p:nvSpPr>
        <p:spPr>
          <a:xfrm>
            <a:off x="9638313" y="3521782"/>
            <a:ext cx="2302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100" dirty="0">
                <a:solidFill>
                  <a:schemeClr val="bg1">
                    <a:lumMod val="50000"/>
                  </a:schemeClr>
                </a:solidFill>
              </a:rPr>
              <a:t>Picture Source: </a:t>
            </a:r>
            <a:r>
              <a:rPr lang="en-CA" sz="1100" b="0" i="0" dirty="0">
                <a:solidFill>
                  <a:srgbClr val="8C8E91"/>
                </a:solidFill>
                <a:effectLst/>
                <a:latin typeface="Lato"/>
              </a:rPr>
              <a:t>Arm Limited </a:t>
            </a:r>
            <a:endParaRPr lang="en-CA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4DB3385-D0F5-419D-907D-966C8376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611" y="3486576"/>
            <a:ext cx="6481352" cy="296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54B600-F75C-48F2-A3F7-6E4FE1870570}"/>
              </a:ext>
            </a:extLst>
          </p:cNvPr>
          <p:cNvSpPr/>
          <p:nvPr/>
        </p:nvSpPr>
        <p:spPr>
          <a:xfrm>
            <a:off x="7271024" y="6570549"/>
            <a:ext cx="28709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100" dirty="0">
                <a:solidFill>
                  <a:schemeClr val="bg1">
                    <a:lumMod val="50000"/>
                  </a:schemeClr>
                </a:solidFill>
              </a:rPr>
              <a:t>Picture Source: </a:t>
            </a:r>
            <a:r>
              <a:rPr lang="en-CA" sz="1100" b="0" i="0" dirty="0">
                <a:solidFill>
                  <a:srgbClr val="8C8E91"/>
                </a:solidFill>
                <a:effectLst/>
                <a:latin typeface="Lato"/>
              </a:rPr>
              <a:t>medium.com</a:t>
            </a:r>
            <a:endParaRPr lang="en-CA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3339F-812E-4CFD-A308-F8160E6EBCA7}"/>
              </a:ext>
            </a:extLst>
          </p:cNvPr>
          <p:cNvSpPr txBox="1"/>
          <p:nvPr/>
        </p:nvSpPr>
        <p:spPr>
          <a:xfrm>
            <a:off x="4047726" y="6458957"/>
            <a:ext cx="31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Sensor Fusion in AD Perception</a:t>
            </a:r>
          </a:p>
        </p:txBody>
      </p:sp>
    </p:spTree>
    <p:extLst>
      <p:ext uri="{BB962C8B-B14F-4D97-AF65-F5344CB8AC3E}">
        <p14:creationId xmlns:p14="http://schemas.microsoft.com/office/powerpoint/2010/main" val="3823710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9B602-332F-452E-AA96-50743837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287" y="2480841"/>
            <a:ext cx="6195171" cy="440308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243B7-7977-534C-A62A-7A89E152A4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>
                <a:effectLst/>
              </a:rPr>
              <a:t>Object Detection Algorithm</a:t>
            </a:r>
            <a:endParaRPr lang="en-US" altLang="zh-CN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C03EAE5-F8F2-4ED9-8E51-C1165F0BD01E}"/>
              </a:ext>
            </a:extLst>
          </p:cNvPr>
          <p:cNvSpPr/>
          <p:nvPr/>
        </p:nvSpPr>
        <p:spPr>
          <a:xfrm>
            <a:off x="313055" y="1101137"/>
            <a:ext cx="11276781" cy="261610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Computer Vision with DL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-&gt; Object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800" dirty="0"/>
              <a:t>4 components of OD framework</a:t>
            </a:r>
            <a:endParaRPr lang="en-US" altLang="zh-CN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Region proposal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altLang="zh-CN" sz="2000" dirty="0"/>
              <a:t>Feature extraction and network predictions</a:t>
            </a:r>
            <a:endParaRPr lang="en-US" altLang="zh-C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Non-maximum suppression (NMS)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Evaluation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Two Stage: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R-CNN, Fast R-CNN, Faster R-CNN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One Stage: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Yolo, </a:t>
            </a:r>
            <a:r>
              <a:rPr lang="en-US" altLang="zh-CN" sz="2000" b="1" dirty="0"/>
              <a:t>SSD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6A7A94-ED77-4E6A-AE13-D92D660FD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6"/>
          <a:stretch/>
        </p:blipFill>
        <p:spPr bwMode="auto">
          <a:xfrm>
            <a:off x="772358" y="3739939"/>
            <a:ext cx="4383134" cy="286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D5BD6F-5AE0-4881-B8AC-6D0A662F554B}"/>
              </a:ext>
            </a:extLst>
          </p:cNvPr>
          <p:cNvSpPr/>
          <p:nvPr/>
        </p:nvSpPr>
        <p:spPr>
          <a:xfrm>
            <a:off x="8745308" y="6642556"/>
            <a:ext cx="37589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800" dirty="0">
                <a:solidFill>
                  <a:schemeClr val="bg1">
                    <a:lumMod val="50000"/>
                  </a:schemeClr>
                </a:solidFill>
              </a:rPr>
              <a:t>Picture Source: </a:t>
            </a:r>
            <a:r>
              <a:rPr lang="en-CA" sz="800" b="0" i="0" dirty="0">
                <a:solidFill>
                  <a:srgbClr val="8C8E91"/>
                </a:solidFill>
                <a:effectLst/>
                <a:latin typeface="Lato"/>
              </a:rPr>
              <a:t>SSD: Single Shot </a:t>
            </a:r>
            <a:r>
              <a:rPr lang="en-CA" sz="800" b="0" i="0" dirty="0" err="1">
                <a:solidFill>
                  <a:srgbClr val="8C8E91"/>
                </a:solidFill>
                <a:effectLst/>
                <a:latin typeface="Lato"/>
              </a:rPr>
              <a:t>MultiBox</a:t>
            </a:r>
            <a:r>
              <a:rPr lang="en-CA" sz="800" b="0" i="0" dirty="0">
                <a:solidFill>
                  <a:srgbClr val="8C8E91"/>
                </a:solidFill>
                <a:effectLst/>
                <a:latin typeface="Lato"/>
              </a:rPr>
              <a:t> Detector (slides)</a:t>
            </a:r>
            <a:endParaRPr lang="en-CA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DEA420-D036-45EE-9661-6649A3104975}"/>
              </a:ext>
            </a:extLst>
          </p:cNvPr>
          <p:cNvSpPr/>
          <p:nvPr/>
        </p:nvSpPr>
        <p:spPr>
          <a:xfrm>
            <a:off x="313055" y="6622311"/>
            <a:ext cx="28709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100" dirty="0">
                <a:solidFill>
                  <a:schemeClr val="bg1">
                    <a:lumMod val="50000"/>
                  </a:schemeClr>
                </a:solidFill>
              </a:rPr>
              <a:t>Picture Source: </a:t>
            </a:r>
            <a:r>
              <a:rPr lang="en-CA" sz="1100" b="0" i="0" dirty="0">
                <a:solidFill>
                  <a:srgbClr val="8C8E91"/>
                </a:solidFill>
                <a:effectLst/>
                <a:latin typeface="Lato"/>
              </a:rPr>
              <a:t>Analytics Vidhya</a:t>
            </a:r>
            <a:endParaRPr lang="en-CA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5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243B7-7977-534C-A62A-7A89E152A4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>
                <a:effectLst/>
              </a:rPr>
              <a:t>SSD</a:t>
            </a:r>
            <a:r>
              <a:rPr lang="en-US" altLang="zh-CN" dirty="0">
                <a:effectLst/>
              </a:rPr>
              <a:t>: Single Shot </a:t>
            </a:r>
            <a:r>
              <a:rPr lang="en-US" altLang="zh-CN" dirty="0" err="1">
                <a:effectLst/>
              </a:rPr>
              <a:t>MultiBox</a:t>
            </a:r>
            <a:r>
              <a:rPr lang="en-US" altLang="zh-CN" dirty="0">
                <a:effectLst/>
              </a:rPr>
              <a:t> Detector</a:t>
            </a:r>
            <a:endParaRPr lang="en-US" altLang="zh-CN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C03EAE5-F8F2-4ED9-8E51-C1165F0BD01E}"/>
              </a:ext>
            </a:extLst>
          </p:cNvPr>
          <p:cNvSpPr/>
          <p:nvPr/>
        </p:nvSpPr>
        <p:spPr>
          <a:xfrm>
            <a:off x="313055" y="1101137"/>
            <a:ext cx="112767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800" dirty="0"/>
              <a:t>G</a:t>
            </a:r>
            <a:r>
              <a:rPr lang="en-CA" sz="2800" dirty="0"/>
              <a:t>ood balance between speed and accuracy</a:t>
            </a:r>
            <a:endParaRPr lang="en-US" altLang="zh-C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Prior Box (Anchor Box)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zh-CN" sz="2800" dirty="0"/>
              <a:t>Feature maps of various scales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Hard Negative Mining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981C5E-023F-4D83-B9A7-B4746771F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5"/>
          <a:stretch/>
        </p:blipFill>
        <p:spPr bwMode="auto">
          <a:xfrm>
            <a:off x="254119" y="3043296"/>
            <a:ext cx="11683761" cy="33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BED51C-CD57-4AE4-8D91-B7637E6AEBCA}"/>
              </a:ext>
            </a:extLst>
          </p:cNvPr>
          <p:cNvSpPr txBox="1"/>
          <p:nvPr/>
        </p:nvSpPr>
        <p:spPr>
          <a:xfrm>
            <a:off x="3048739" y="6385883"/>
            <a:ext cx="6094520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CA" dirty="0"/>
              <a:t>Source: </a:t>
            </a:r>
            <a:r>
              <a:rPr lang="en-CA" dirty="0">
                <a:hlinkClick r:id="rId3"/>
              </a:rPr>
              <a:t>SSD: Single Shot </a:t>
            </a:r>
            <a:r>
              <a:rPr lang="en-CA" dirty="0" err="1">
                <a:hlinkClick r:id="rId3"/>
              </a:rPr>
              <a:t>MultiBox</a:t>
            </a:r>
            <a:r>
              <a:rPr lang="en-CA" dirty="0">
                <a:hlinkClick r:id="rId3"/>
              </a:rPr>
              <a:t> Detector</a:t>
            </a:r>
            <a:endParaRPr lang="en-CA" dirty="0"/>
          </a:p>
        </p:txBody>
      </p:sp>
      <p:pic>
        <p:nvPicPr>
          <p:cNvPr id="4100" name="Picture 4" descr="SSD Framework">
            <a:extLst>
              <a:ext uri="{FF2B5EF4-FFF2-40B4-BE49-F238E27FC236}">
                <a16:creationId xmlns:a16="http://schemas.microsoft.com/office/drawing/2014/main" id="{26DC7A89-7657-4AB9-A137-941DB117F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932" y="1230085"/>
            <a:ext cx="4324904" cy="161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62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243B7-7977-534C-A62A-7A89E152A4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altLang="zh-CN" dirty="0"/>
              <a:t>Implementation on Embedded platform </a:t>
            </a:r>
            <a:endParaRPr lang="en-US" altLang="zh-CN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C03EAE5-F8F2-4ED9-8E51-C1165F0BD01E}"/>
              </a:ext>
            </a:extLst>
          </p:cNvPr>
          <p:cNvSpPr/>
          <p:nvPr/>
        </p:nvSpPr>
        <p:spPr>
          <a:xfrm>
            <a:off x="313055" y="1101137"/>
            <a:ext cx="112767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Pre-trained SSD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Convert model to Renesas V3H (</a:t>
            </a:r>
            <a:r>
              <a:rPr lang="en-US" altLang="zh-CN" sz="2800" dirty="0" err="1"/>
              <a:t>eCube</a:t>
            </a:r>
            <a:r>
              <a:rPr lang="en-US" altLang="zh-CN" sz="2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Implement real-time image processing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DBDA91-8D7B-4CD8-984C-4D295F3840E0}"/>
              </a:ext>
            </a:extLst>
          </p:cNvPr>
          <p:cNvGrpSpPr/>
          <p:nvPr/>
        </p:nvGrpSpPr>
        <p:grpSpPr>
          <a:xfrm>
            <a:off x="384175" y="2756440"/>
            <a:ext cx="11494770" cy="3151722"/>
            <a:chOff x="384175" y="2756440"/>
            <a:chExt cx="11494770" cy="31517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DE4CA7-65F6-4CDF-9FEF-AFEAA31C2201}"/>
                </a:ext>
              </a:extLst>
            </p:cNvPr>
            <p:cNvGrpSpPr/>
            <p:nvPr/>
          </p:nvGrpSpPr>
          <p:grpSpPr>
            <a:xfrm>
              <a:off x="384175" y="2756440"/>
              <a:ext cx="11494770" cy="3151722"/>
              <a:chOff x="384175" y="2756440"/>
              <a:chExt cx="11494770" cy="3151722"/>
            </a:xfrm>
          </p:grpSpPr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801E0AA-65C4-4784-A6CE-C1BEA1374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96851" y="2756440"/>
                <a:ext cx="6682094" cy="3151722"/>
              </a:xfrm>
              <a:prstGeom prst="rect">
                <a:avLst/>
              </a:prstGeom>
            </p:spPr>
          </p:pic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D8B2CB3-8376-4474-B1FA-46631F3CEE49}"/>
                  </a:ext>
                </a:extLst>
              </p:cNvPr>
              <p:cNvSpPr/>
              <p:nvPr/>
            </p:nvSpPr>
            <p:spPr>
              <a:xfrm>
                <a:off x="384175" y="4908601"/>
                <a:ext cx="1755343" cy="79899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Pre-trained SSD Model (Caffe)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FA09E0D-6FC7-4DF6-9A07-A988DEB50C1C}"/>
                  </a:ext>
                </a:extLst>
              </p:cNvPr>
              <p:cNvSpPr/>
              <p:nvPr/>
            </p:nvSpPr>
            <p:spPr>
              <a:xfrm>
                <a:off x="2745401" y="4476168"/>
                <a:ext cx="2652634" cy="577048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Frontend CNN Toolchain</a:t>
                </a:r>
              </a:p>
              <a:p>
                <a:pPr algn="ctr"/>
                <a:r>
                  <a:rPr lang="en-CA" dirty="0"/>
                  <a:t>(Renesas)</a:t>
                </a:r>
              </a:p>
            </p:txBody>
          </p:sp>
          <p:sp>
            <p:nvSpPr>
              <p:cNvPr id="7" name="Arrow: Striped Right 6">
                <a:extLst>
                  <a:ext uri="{FF2B5EF4-FFF2-40B4-BE49-F238E27FC236}">
                    <a16:creationId xmlns:a16="http://schemas.microsoft.com/office/drawing/2014/main" id="{D29F78BE-D3C3-4B4C-B8D8-33A25D292C0F}"/>
                  </a:ext>
                </a:extLst>
              </p:cNvPr>
              <p:cNvSpPr/>
              <p:nvPr/>
            </p:nvSpPr>
            <p:spPr>
              <a:xfrm>
                <a:off x="2518938" y="5063960"/>
                <a:ext cx="4763895" cy="488272"/>
              </a:xfrm>
              <a:prstGeom prst="stripedRightArrow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AB7B1B-A471-4455-B1E0-7A02E6030559}"/>
                </a:ext>
              </a:extLst>
            </p:cNvPr>
            <p:cNvSpPr/>
            <p:nvPr/>
          </p:nvSpPr>
          <p:spPr>
            <a:xfrm>
              <a:off x="7409840" y="4720943"/>
              <a:ext cx="3287752" cy="1174306"/>
            </a:xfrm>
            <a:prstGeom prst="rect">
              <a:avLst/>
            </a:prstGeom>
            <a:solidFill>
              <a:schemeClr val="accent1">
                <a:alpha val="28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2EBF815-BBC9-4DD4-8A1F-A21CFF74F6C7}"/>
              </a:ext>
            </a:extLst>
          </p:cNvPr>
          <p:cNvSpPr/>
          <p:nvPr/>
        </p:nvSpPr>
        <p:spPr>
          <a:xfrm>
            <a:off x="9007998" y="6089651"/>
            <a:ext cx="28709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100" dirty="0">
                <a:solidFill>
                  <a:schemeClr val="bg1">
                    <a:lumMod val="50000"/>
                  </a:schemeClr>
                </a:solidFill>
              </a:rPr>
              <a:t>Picture Source: </a:t>
            </a:r>
            <a:r>
              <a:rPr lang="en-CA" sz="1100" b="0" i="0" dirty="0">
                <a:solidFill>
                  <a:srgbClr val="8C8E91"/>
                </a:solidFill>
                <a:effectLst/>
                <a:latin typeface="Lato"/>
              </a:rPr>
              <a:t>Renesas</a:t>
            </a:r>
            <a:endParaRPr lang="en-CA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62FE9-22CB-4A56-9F21-7CC2A1456FAB}"/>
              </a:ext>
            </a:extLst>
          </p:cNvPr>
          <p:cNvSpPr txBox="1"/>
          <p:nvPr/>
        </p:nvSpPr>
        <p:spPr>
          <a:xfrm>
            <a:off x="6709649" y="2712792"/>
            <a:ext cx="334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Renesas R-Car V3H Block Diagram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744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243B7-7977-534C-A62A-7A89E152A4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altLang="zh-CN" dirty="0"/>
              <a:t>Implementation on Embedded platform </a:t>
            </a:r>
            <a:endParaRPr lang="en-US" altLang="zh-CN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C03EAE5-F8F2-4ED9-8E51-C1165F0BD01E}"/>
              </a:ext>
            </a:extLst>
          </p:cNvPr>
          <p:cNvSpPr/>
          <p:nvPr/>
        </p:nvSpPr>
        <p:spPr>
          <a:xfrm>
            <a:off x="313055" y="1101137"/>
            <a:ext cx="1127678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Pre-trained SSD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Convert model to Renesas V3H (</a:t>
            </a:r>
            <a:r>
              <a:rPr lang="en-US" altLang="zh-CN" sz="2800" dirty="0" err="1"/>
              <a:t>eCube</a:t>
            </a:r>
            <a:r>
              <a:rPr lang="en-US" altLang="zh-CN" sz="28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Implement real-time image processing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C7955A-663B-42A8-B178-31F3B04D1F9E}"/>
              </a:ext>
            </a:extLst>
          </p:cNvPr>
          <p:cNvGrpSpPr/>
          <p:nvPr/>
        </p:nvGrpSpPr>
        <p:grpSpPr>
          <a:xfrm>
            <a:off x="1316837" y="3341379"/>
            <a:ext cx="10672492" cy="2612498"/>
            <a:chOff x="1316837" y="3341379"/>
            <a:chExt cx="10672492" cy="261249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30CB5B4-2DD5-4240-8AEF-37BB05404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9072" y="3538395"/>
              <a:ext cx="3397760" cy="2218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22469E2A-549A-4F65-A637-7B8A97356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9333" y="3341379"/>
              <a:ext cx="4179996" cy="2612498"/>
            </a:xfrm>
            <a:prstGeom prst="rect">
              <a:avLst/>
            </a:prstGeom>
          </p:spPr>
        </p:pic>
        <p:pic>
          <p:nvPicPr>
            <p:cNvPr id="1030" name="Picture 6" descr="Shop | Xylon-lab">
              <a:extLst>
                <a:ext uri="{FF2B5EF4-FFF2-40B4-BE49-F238E27FC236}">
                  <a16:creationId xmlns:a16="http://schemas.microsoft.com/office/drawing/2014/main" id="{2AA8F72C-B775-4DE6-9635-E0A134BC2F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22" t="25083" r="31113" b="26861"/>
            <a:stretch/>
          </p:blipFill>
          <p:spPr bwMode="auto">
            <a:xfrm>
              <a:off x="1316837" y="4150479"/>
              <a:ext cx="1009734" cy="994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18C68CEC-00EE-4B73-A7A7-C67961ACC395}"/>
                </a:ext>
              </a:extLst>
            </p:cNvPr>
            <p:cNvSpPr/>
            <p:nvPr/>
          </p:nvSpPr>
          <p:spPr>
            <a:xfrm>
              <a:off x="2499682" y="4365846"/>
              <a:ext cx="612559" cy="563564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D6C88FC-659F-4422-9A54-7A1094B37D78}"/>
                </a:ext>
              </a:extLst>
            </p:cNvPr>
            <p:cNvSpPr/>
            <p:nvPr/>
          </p:nvSpPr>
          <p:spPr>
            <a:xfrm>
              <a:off x="7002087" y="4365846"/>
              <a:ext cx="612559" cy="563564"/>
            </a:xfrm>
            <a:prstGeom prst="rightArrow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49176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243B7-7977-534C-A62A-7A89E152A4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>
                <a:effectLst/>
              </a:rPr>
              <a:t>Project Demo</a:t>
            </a:r>
            <a:endParaRPr lang="en-US" altLang="zh-CN" dirty="0"/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6C03EAE5-F8F2-4ED9-8E51-C1165F0BD01E}"/>
              </a:ext>
            </a:extLst>
          </p:cNvPr>
          <p:cNvSpPr/>
          <p:nvPr/>
        </p:nvSpPr>
        <p:spPr>
          <a:xfrm>
            <a:off x="313055" y="1101137"/>
            <a:ext cx="1127678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My implementation based on pre-trained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Testing on the dataset VOC2007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/>
              <a:t>Detect on the classes of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Bicycle, Bus, Car, Motorbike, Person, Train</a:t>
            </a:r>
            <a:endParaRPr lang="en-US" altLang="zh-CN" sz="2000" dirty="0"/>
          </a:p>
        </p:txBody>
      </p:sp>
      <p:pic>
        <p:nvPicPr>
          <p:cNvPr id="6146" name="Picture 2" descr="Pascal 2 Logo">
            <a:extLst>
              <a:ext uri="{FF2B5EF4-FFF2-40B4-BE49-F238E27FC236}">
                <a16:creationId xmlns:a16="http://schemas.microsoft.com/office/drawing/2014/main" id="{4B10E3E6-1B4F-45D1-95B7-7A9510803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401" y="1147909"/>
            <a:ext cx="2761578" cy="97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7FF734-8478-4A95-815C-90220845F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11"/>
          <a:stretch/>
        </p:blipFill>
        <p:spPr>
          <a:xfrm>
            <a:off x="6933459" y="2122390"/>
            <a:ext cx="5167465" cy="1343035"/>
          </a:xfrm>
          <a:prstGeom prst="rect">
            <a:avLst/>
          </a:prstGeom>
        </p:spPr>
      </p:pic>
      <p:pic>
        <p:nvPicPr>
          <p:cNvPr id="6" name="Picture 5" descr="A picture containing text, outdoor, tree, sky&#10;&#10;Description automatically generated">
            <a:extLst>
              <a:ext uri="{FF2B5EF4-FFF2-40B4-BE49-F238E27FC236}">
                <a16:creationId xmlns:a16="http://schemas.microsoft.com/office/drawing/2014/main" id="{DB9B794D-6DA4-4AA4-9026-E5C450DBE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652" y="3653012"/>
            <a:ext cx="4737077" cy="2664606"/>
          </a:xfrm>
          <a:prstGeom prst="rect">
            <a:avLst/>
          </a:prstGeom>
        </p:spPr>
      </p:pic>
      <p:pic>
        <p:nvPicPr>
          <p:cNvPr id="8" name="Picture 7" descr="A red truck on a road&#10;&#10;Description automatically generated with low confidence">
            <a:extLst>
              <a:ext uri="{FF2B5EF4-FFF2-40B4-BE49-F238E27FC236}">
                <a16:creationId xmlns:a16="http://schemas.microsoft.com/office/drawing/2014/main" id="{988DA09F-DA9E-463D-861C-53B5A7F2F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814" y="3512418"/>
            <a:ext cx="4423114" cy="2945794"/>
          </a:xfrm>
          <a:prstGeom prst="rect">
            <a:avLst/>
          </a:prstGeom>
        </p:spPr>
      </p:pic>
      <p:pic>
        <p:nvPicPr>
          <p:cNvPr id="10" name="Picture 9" descr="A picture containing grass, outdoor, sky, road&#10;&#10;Description automatically generated">
            <a:extLst>
              <a:ext uri="{FF2B5EF4-FFF2-40B4-BE49-F238E27FC236}">
                <a16:creationId xmlns:a16="http://schemas.microsoft.com/office/drawing/2014/main" id="{4217A7A7-1477-494A-8544-F739D0B11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79" y="3600052"/>
            <a:ext cx="3694035" cy="277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8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972720"/>
      </p:ext>
    </p:extLst>
  </p:cSld>
  <p:clrMapOvr>
    <a:masterClrMapping/>
  </p:clrMapOvr>
</p:sld>
</file>

<file path=ppt/theme/theme1.xml><?xml version="1.0" encoding="utf-8"?>
<a:theme xmlns:a="http://schemas.openxmlformats.org/drawingml/2006/main" name="red 3/4">
  <a:themeElements>
    <a:clrScheme name="McGill">
      <a:dk1>
        <a:srgbClr val="000000"/>
      </a:dk1>
      <a:lt1>
        <a:srgbClr val="FFFFFF"/>
      </a:lt1>
      <a:dk2>
        <a:srgbClr val="444343"/>
      </a:dk2>
      <a:lt2>
        <a:srgbClr val="E7E6E6"/>
      </a:lt2>
      <a:accent1>
        <a:srgbClr val="ED1B2F"/>
      </a:accent1>
      <a:accent2>
        <a:srgbClr val="D7D7D9"/>
      </a:accent2>
      <a:accent3>
        <a:srgbClr val="000000"/>
      </a:accent3>
      <a:accent4>
        <a:srgbClr val="515151"/>
      </a:accent4>
      <a:accent5>
        <a:srgbClr val="919191"/>
      </a:accent5>
      <a:accent6>
        <a:srgbClr val="CACACA"/>
      </a:accent6>
      <a:hlink>
        <a:srgbClr val="EC1A2F"/>
      </a:hlink>
      <a:folHlink>
        <a:srgbClr val="ED1B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Cover Theme">
  <a:themeElements>
    <a:clrScheme name="McGill">
      <a:dk1>
        <a:srgbClr val="000000"/>
      </a:dk1>
      <a:lt1>
        <a:srgbClr val="FFFFFF"/>
      </a:lt1>
      <a:dk2>
        <a:srgbClr val="444343"/>
      </a:dk2>
      <a:lt2>
        <a:srgbClr val="E7E6E6"/>
      </a:lt2>
      <a:accent1>
        <a:srgbClr val="ED1B2F"/>
      </a:accent1>
      <a:accent2>
        <a:srgbClr val="D7D7D9"/>
      </a:accent2>
      <a:accent3>
        <a:srgbClr val="000000"/>
      </a:accent3>
      <a:accent4>
        <a:srgbClr val="515151"/>
      </a:accent4>
      <a:accent5>
        <a:srgbClr val="919191"/>
      </a:accent5>
      <a:accent6>
        <a:srgbClr val="CACACA"/>
      </a:accent6>
      <a:hlink>
        <a:srgbClr val="EC1A2F"/>
      </a:hlink>
      <a:folHlink>
        <a:srgbClr val="ED1B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dirty="0">
            <a:solidFill>
              <a:schemeClr val="bg1"/>
            </a:solidFill>
            <a:latin typeface="McGill Serif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Cover Theme">
  <a:themeElements>
    <a:clrScheme name="McGill">
      <a:dk1>
        <a:srgbClr val="000000"/>
      </a:dk1>
      <a:lt1>
        <a:srgbClr val="FFFFFF"/>
      </a:lt1>
      <a:dk2>
        <a:srgbClr val="444343"/>
      </a:dk2>
      <a:lt2>
        <a:srgbClr val="E7E6E6"/>
      </a:lt2>
      <a:accent1>
        <a:srgbClr val="ED1B2F"/>
      </a:accent1>
      <a:accent2>
        <a:srgbClr val="D7D7D9"/>
      </a:accent2>
      <a:accent3>
        <a:srgbClr val="000000"/>
      </a:accent3>
      <a:accent4>
        <a:srgbClr val="515151"/>
      </a:accent4>
      <a:accent5>
        <a:srgbClr val="919191"/>
      </a:accent5>
      <a:accent6>
        <a:srgbClr val="CACACA"/>
      </a:accent6>
      <a:hlink>
        <a:srgbClr val="EC1A2F"/>
      </a:hlink>
      <a:folHlink>
        <a:srgbClr val="ED1B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d 3/4 place holder">
  <a:themeElements>
    <a:clrScheme name="McGill">
      <a:dk1>
        <a:srgbClr val="000000"/>
      </a:dk1>
      <a:lt1>
        <a:srgbClr val="FFFFFF"/>
      </a:lt1>
      <a:dk2>
        <a:srgbClr val="444343"/>
      </a:dk2>
      <a:lt2>
        <a:srgbClr val="E7E6E6"/>
      </a:lt2>
      <a:accent1>
        <a:srgbClr val="ED1B2F"/>
      </a:accent1>
      <a:accent2>
        <a:srgbClr val="D7D7D9"/>
      </a:accent2>
      <a:accent3>
        <a:srgbClr val="000000"/>
      </a:accent3>
      <a:accent4>
        <a:srgbClr val="515151"/>
      </a:accent4>
      <a:accent5>
        <a:srgbClr val="919191"/>
      </a:accent5>
      <a:accent6>
        <a:srgbClr val="CACACA"/>
      </a:accent6>
      <a:hlink>
        <a:srgbClr val="EC1A2F"/>
      </a:hlink>
      <a:folHlink>
        <a:srgbClr val="ED1B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ed 3/4 ">
  <a:themeElements>
    <a:clrScheme name="McGill">
      <a:dk1>
        <a:srgbClr val="000000"/>
      </a:dk1>
      <a:lt1>
        <a:srgbClr val="FFFFFF"/>
      </a:lt1>
      <a:dk2>
        <a:srgbClr val="444343"/>
      </a:dk2>
      <a:lt2>
        <a:srgbClr val="E7E6E6"/>
      </a:lt2>
      <a:accent1>
        <a:srgbClr val="ED1B2F"/>
      </a:accent1>
      <a:accent2>
        <a:srgbClr val="D7D7D9"/>
      </a:accent2>
      <a:accent3>
        <a:srgbClr val="000000"/>
      </a:accent3>
      <a:accent4>
        <a:srgbClr val="515151"/>
      </a:accent4>
      <a:accent5>
        <a:srgbClr val="919191"/>
      </a:accent5>
      <a:accent6>
        <a:srgbClr val="CACACA"/>
      </a:accent6>
      <a:hlink>
        <a:srgbClr val="EC1A2F"/>
      </a:hlink>
      <a:folHlink>
        <a:srgbClr val="ED1B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ed 1/2 1">
  <a:themeElements>
    <a:clrScheme name="McGill">
      <a:dk1>
        <a:srgbClr val="000000"/>
      </a:dk1>
      <a:lt1>
        <a:srgbClr val="FFFFFF"/>
      </a:lt1>
      <a:dk2>
        <a:srgbClr val="444343"/>
      </a:dk2>
      <a:lt2>
        <a:srgbClr val="E7E6E6"/>
      </a:lt2>
      <a:accent1>
        <a:srgbClr val="ED1B2F"/>
      </a:accent1>
      <a:accent2>
        <a:srgbClr val="D7D7D9"/>
      </a:accent2>
      <a:accent3>
        <a:srgbClr val="000000"/>
      </a:accent3>
      <a:accent4>
        <a:srgbClr val="515151"/>
      </a:accent4>
      <a:accent5>
        <a:srgbClr val="919191"/>
      </a:accent5>
      <a:accent6>
        <a:srgbClr val="CACACA"/>
      </a:accent6>
      <a:hlink>
        <a:srgbClr val="EC1A2F"/>
      </a:hlink>
      <a:folHlink>
        <a:srgbClr val="ED1B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red 1/2 1">
  <a:themeElements>
    <a:clrScheme name="McGill">
      <a:dk1>
        <a:srgbClr val="000000"/>
      </a:dk1>
      <a:lt1>
        <a:srgbClr val="FFFFFF"/>
      </a:lt1>
      <a:dk2>
        <a:srgbClr val="444343"/>
      </a:dk2>
      <a:lt2>
        <a:srgbClr val="E7E6E6"/>
      </a:lt2>
      <a:accent1>
        <a:srgbClr val="ED1B2F"/>
      </a:accent1>
      <a:accent2>
        <a:srgbClr val="D7D7D9"/>
      </a:accent2>
      <a:accent3>
        <a:srgbClr val="000000"/>
      </a:accent3>
      <a:accent4>
        <a:srgbClr val="515151"/>
      </a:accent4>
      <a:accent5>
        <a:srgbClr val="919191"/>
      </a:accent5>
      <a:accent6>
        <a:srgbClr val="CACACA"/>
      </a:accent6>
      <a:hlink>
        <a:srgbClr val="EC1A2F"/>
      </a:hlink>
      <a:folHlink>
        <a:srgbClr val="ED1B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red 1/2 3">
  <a:themeElements>
    <a:clrScheme name="McGill">
      <a:dk1>
        <a:srgbClr val="000000"/>
      </a:dk1>
      <a:lt1>
        <a:srgbClr val="FFFFFF"/>
      </a:lt1>
      <a:dk2>
        <a:srgbClr val="444343"/>
      </a:dk2>
      <a:lt2>
        <a:srgbClr val="E7E6E6"/>
      </a:lt2>
      <a:accent1>
        <a:srgbClr val="ED1B2F"/>
      </a:accent1>
      <a:accent2>
        <a:srgbClr val="D7D7D9"/>
      </a:accent2>
      <a:accent3>
        <a:srgbClr val="000000"/>
      </a:accent3>
      <a:accent4>
        <a:srgbClr val="515151"/>
      </a:accent4>
      <a:accent5>
        <a:srgbClr val="919191"/>
      </a:accent5>
      <a:accent6>
        <a:srgbClr val="CACACA"/>
      </a:accent6>
      <a:hlink>
        <a:srgbClr val="EC1A2F"/>
      </a:hlink>
      <a:folHlink>
        <a:srgbClr val="ED1B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Cover Theme">
  <a:themeElements>
    <a:clrScheme name="McGill">
      <a:dk1>
        <a:srgbClr val="000000"/>
      </a:dk1>
      <a:lt1>
        <a:srgbClr val="FFFFFF"/>
      </a:lt1>
      <a:dk2>
        <a:srgbClr val="444343"/>
      </a:dk2>
      <a:lt2>
        <a:srgbClr val="E7E6E6"/>
      </a:lt2>
      <a:accent1>
        <a:srgbClr val="ED1B2F"/>
      </a:accent1>
      <a:accent2>
        <a:srgbClr val="D7D7D9"/>
      </a:accent2>
      <a:accent3>
        <a:srgbClr val="000000"/>
      </a:accent3>
      <a:accent4>
        <a:srgbClr val="515151"/>
      </a:accent4>
      <a:accent5>
        <a:srgbClr val="919191"/>
      </a:accent5>
      <a:accent6>
        <a:srgbClr val="CACACA"/>
      </a:accent6>
      <a:hlink>
        <a:srgbClr val="EC1A2F"/>
      </a:hlink>
      <a:folHlink>
        <a:srgbClr val="ED1B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Cover Theme">
  <a:themeElements>
    <a:clrScheme name="McGill">
      <a:dk1>
        <a:srgbClr val="000000"/>
      </a:dk1>
      <a:lt1>
        <a:srgbClr val="FFFFFF"/>
      </a:lt1>
      <a:dk2>
        <a:srgbClr val="444343"/>
      </a:dk2>
      <a:lt2>
        <a:srgbClr val="E7E6E6"/>
      </a:lt2>
      <a:accent1>
        <a:srgbClr val="ED1B2F"/>
      </a:accent1>
      <a:accent2>
        <a:srgbClr val="D7D7D9"/>
      </a:accent2>
      <a:accent3>
        <a:srgbClr val="000000"/>
      </a:accent3>
      <a:accent4>
        <a:srgbClr val="515151"/>
      </a:accent4>
      <a:accent5>
        <a:srgbClr val="919191"/>
      </a:accent5>
      <a:accent6>
        <a:srgbClr val="CACACA"/>
      </a:accent6>
      <a:hlink>
        <a:srgbClr val="EC1A2F"/>
      </a:hlink>
      <a:folHlink>
        <a:srgbClr val="ED1B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Cover Theme">
  <a:themeElements>
    <a:clrScheme name="McGill">
      <a:dk1>
        <a:srgbClr val="000000"/>
      </a:dk1>
      <a:lt1>
        <a:srgbClr val="FFFFFF"/>
      </a:lt1>
      <a:dk2>
        <a:srgbClr val="444343"/>
      </a:dk2>
      <a:lt2>
        <a:srgbClr val="E7E6E6"/>
      </a:lt2>
      <a:accent1>
        <a:srgbClr val="ED1B2F"/>
      </a:accent1>
      <a:accent2>
        <a:srgbClr val="D7D7D9"/>
      </a:accent2>
      <a:accent3>
        <a:srgbClr val="000000"/>
      </a:accent3>
      <a:accent4>
        <a:srgbClr val="515151"/>
      </a:accent4>
      <a:accent5>
        <a:srgbClr val="919191"/>
      </a:accent5>
      <a:accent6>
        <a:srgbClr val="CACACA"/>
      </a:accent6>
      <a:hlink>
        <a:srgbClr val="EC1A2F"/>
      </a:hlink>
      <a:folHlink>
        <a:srgbClr val="ED1B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0D874E8C9F8A4F992143F1B445C017" ma:contentTypeVersion="18" ma:contentTypeDescription="Create a new document." ma:contentTypeScope="" ma:versionID="ddbc343089ef1fa1ad7a7f65f8f519f4">
  <xsd:schema xmlns:xsd="http://www.w3.org/2001/XMLSchema" xmlns:xs="http://www.w3.org/2001/XMLSchema" xmlns:p="http://schemas.microsoft.com/office/2006/metadata/properties" xmlns:ns1="http://schemas.microsoft.com/sharepoint/v3" xmlns:ns2="5ca4f07f-b300-4d1d-b1f1-97750009bc6a" xmlns:ns3="85904074-3d5a-4052-a1ad-253549fd3309" targetNamespace="http://schemas.microsoft.com/office/2006/metadata/properties" ma:root="true" ma:fieldsID="e86d154a01c02597dc4b097e5d4889e0" ns1:_="" ns2:_="" ns3:_="">
    <xsd:import namespace="http://schemas.microsoft.com/sharepoint/v3"/>
    <xsd:import namespace="5ca4f07f-b300-4d1d-b1f1-97750009bc6a"/>
    <xsd:import namespace="85904074-3d5a-4052-a1ad-253549fd3309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4f07f-b300-4d1d-b1f1-97750009bc6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904074-3d5a-4052-a1ad-253549fd33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A3FEEC-6BAC-4AE3-9CCC-5ECD586AB0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1DE0096-7A04-4CE0-9DB1-912E2BB6313E}">
  <ds:schemaRefs>
    <ds:schemaRef ds:uri="5ca4f07f-b300-4d1d-b1f1-97750009bc6a"/>
    <ds:schemaRef ds:uri="85904074-3d5a-4052-a1ad-253549fd33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5C59FA-A8B5-4009-BECE-C6651B12A9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4294</TotalTime>
  <Words>285</Words>
  <Application>Microsoft Office PowerPoint</Application>
  <PresentationFormat>Widescreen</PresentationFormat>
  <Paragraphs>59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9</vt:i4>
      </vt:variant>
    </vt:vector>
  </HeadingPairs>
  <TitlesOfParts>
    <vt:vector size="28" baseType="lpstr">
      <vt:lpstr>Lato</vt:lpstr>
      <vt:lpstr>McGill Sans</vt:lpstr>
      <vt:lpstr>McGill Serif</vt:lpstr>
      <vt:lpstr>McGill Serif Medium</vt:lpstr>
      <vt:lpstr>unset</vt:lpstr>
      <vt:lpstr>Arial</vt:lpstr>
      <vt:lpstr>Calibri</vt:lpstr>
      <vt:lpstr>Calibri Light</vt:lpstr>
      <vt:lpstr>red 3/4</vt:lpstr>
      <vt:lpstr>red 3/4 place holder</vt:lpstr>
      <vt:lpstr>red 3/4 </vt:lpstr>
      <vt:lpstr>red 1/2 1</vt:lpstr>
      <vt:lpstr>1_red 1/2 1</vt:lpstr>
      <vt:lpstr>red 1/2 3</vt:lpstr>
      <vt:lpstr>9_Cover Theme</vt:lpstr>
      <vt:lpstr>10_Cover Theme</vt:lpstr>
      <vt:lpstr>11_Cover Theme</vt:lpstr>
      <vt:lpstr>8_Cover Theme</vt:lpstr>
      <vt:lpstr>7_Cover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Min</dc:creator>
  <cp:lastModifiedBy>Raymond Min</cp:lastModifiedBy>
  <cp:revision>76</cp:revision>
  <dcterms:created xsi:type="dcterms:W3CDTF">2020-11-03T15:28:24Z</dcterms:created>
  <dcterms:modified xsi:type="dcterms:W3CDTF">2021-08-08T17:15:58Z</dcterms:modified>
</cp:coreProperties>
</file>